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02_D113A415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57" r:id="rId4"/>
    <p:sldId id="258" r:id="rId5"/>
    <p:sldId id="293" r:id="rId6"/>
    <p:sldId id="294" r:id="rId7"/>
    <p:sldId id="274" r:id="rId8"/>
    <p:sldId id="260" r:id="rId9"/>
    <p:sldId id="275" r:id="rId10"/>
    <p:sldId id="281" r:id="rId11"/>
    <p:sldId id="290" r:id="rId12"/>
    <p:sldId id="291" r:id="rId13"/>
    <p:sldId id="292" r:id="rId14"/>
    <p:sldId id="266" r:id="rId15"/>
    <p:sldId id="267" r:id="rId16"/>
    <p:sldId id="280" r:id="rId17"/>
    <p:sldId id="269" r:id="rId18"/>
    <p:sldId id="270" r:id="rId19"/>
    <p:sldId id="271" r:id="rId2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E044376-7723-36AF-D2A3-962B329BFC82}" name="Camila Garay" initials="CG" userId="S::camila.garay@tharsa.com.ar::85c03174-ebed-41fa-80ca-a66630602ae2" providerId="AD"/>
  <p188:author id="{B12AE5BC-4663-C593-A9AE-E14B3F53E792}" name="Sofía Gonzalez" initials="SG" userId="S::sofia.gonzalez@pilusen.uy::b430b42c-43d9-4e76-9593-83492519335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A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63EF86-54F8-4BA9-B38B-F1FA2E4FFFA5}" v="2" dt="2026-01-05T20:02:41.156"/>
    <p1510:client id="{B2BD4889-FE1B-2196-7AC5-CFE44163B3A3}" v="14" dt="2026-01-05T16:00:08.5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946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fía Gonzalez" userId="S::sofia.gonzalez@pilusen.uy::b430b42c-43d9-4e76-9593-834925193358" providerId="AD" clId="Web-{E62D1D6E-8276-339F-A23E-663F9BF2E2B1}"/>
    <pc:docChg chg="mod modSld">
      <pc:chgData name="Sofía Gonzalez" userId="S::sofia.gonzalez@pilusen.uy::b430b42c-43d9-4e76-9593-834925193358" providerId="AD" clId="Web-{E62D1D6E-8276-339F-A23E-663F9BF2E2B1}" dt="2025-12-29T21:00:41.260" v="15" actId="20577"/>
      <pc:docMkLst>
        <pc:docMk/>
      </pc:docMkLst>
      <pc:sldChg chg="modSp">
        <pc:chgData name="Sofía Gonzalez" userId="S::sofia.gonzalez@pilusen.uy::b430b42c-43d9-4e76-9593-834925193358" providerId="AD" clId="Web-{E62D1D6E-8276-339F-A23E-663F9BF2E2B1}" dt="2025-12-29T20:59:18.603" v="8" actId="20577"/>
        <pc:sldMkLst>
          <pc:docMk/>
          <pc:sldMk cId="3404635809" sldId="266"/>
        </pc:sldMkLst>
        <pc:spChg chg="mod">
          <ac:chgData name="Sofía Gonzalez" userId="S::sofia.gonzalez@pilusen.uy::b430b42c-43d9-4e76-9593-834925193358" providerId="AD" clId="Web-{E62D1D6E-8276-339F-A23E-663F9BF2E2B1}" dt="2025-12-29T20:59:18.603" v="8" actId="20577"/>
          <ac:spMkLst>
            <pc:docMk/>
            <pc:sldMk cId="3404635809" sldId="266"/>
            <ac:spMk id="8" creationId="{AB058C5D-B873-B6F2-EE5C-85EF920D3664}"/>
          </ac:spMkLst>
        </pc:spChg>
      </pc:sldChg>
      <pc:sldChg chg="modSp">
        <pc:chgData name="Sofía Gonzalez" userId="S::sofia.gonzalez@pilusen.uy::b430b42c-43d9-4e76-9593-834925193358" providerId="AD" clId="Web-{E62D1D6E-8276-339F-A23E-663F9BF2E2B1}" dt="2025-12-29T20:54:37.223" v="2" actId="20577"/>
        <pc:sldMkLst>
          <pc:docMk/>
          <pc:sldMk cId="1931799243" sldId="273"/>
        </pc:sldMkLst>
        <pc:spChg chg="mod">
          <ac:chgData name="Sofía Gonzalez" userId="S::sofia.gonzalez@pilusen.uy::b430b42c-43d9-4e76-9593-834925193358" providerId="AD" clId="Web-{E62D1D6E-8276-339F-A23E-663F9BF2E2B1}" dt="2025-12-29T20:54:37.223" v="2" actId="20577"/>
          <ac:spMkLst>
            <pc:docMk/>
            <pc:sldMk cId="1931799243" sldId="273"/>
            <ac:spMk id="16" creationId="{6BED94B3-470F-5032-D375-03E6D57FF43C}"/>
          </ac:spMkLst>
        </pc:spChg>
      </pc:sldChg>
      <pc:sldChg chg="modSp">
        <pc:chgData name="Sofía Gonzalez" userId="S::sofia.gonzalez@pilusen.uy::b430b42c-43d9-4e76-9593-834925193358" providerId="AD" clId="Web-{E62D1D6E-8276-339F-A23E-663F9BF2E2B1}" dt="2025-12-29T20:56:54.085" v="5" actId="20577"/>
        <pc:sldMkLst>
          <pc:docMk/>
          <pc:sldMk cId="1426293666" sldId="275"/>
        </pc:sldMkLst>
        <pc:spChg chg="mod">
          <ac:chgData name="Sofía Gonzalez" userId="S::sofia.gonzalez@pilusen.uy::b430b42c-43d9-4e76-9593-834925193358" providerId="AD" clId="Web-{E62D1D6E-8276-339F-A23E-663F9BF2E2B1}" dt="2025-12-29T20:56:54.085" v="5" actId="20577"/>
          <ac:spMkLst>
            <pc:docMk/>
            <pc:sldMk cId="1426293666" sldId="275"/>
            <ac:spMk id="15" creationId="{3A0EF348-4216-E966-13F5-3B260E0C06F4}"/>
          </ac:spMkLst>
        </pc:spChg>
      </pc:sldChg>
      <pc:sldChg chg="modSp modCm">
        <pc:chgData name="Sofía Gonzalez" userId="S::sofia.gonzalez@pilusen.uy::b430b42c-43d9-4e76-9593-834925193358" providerId="AD" clId="Web-{E62D1D6E-8276-339F-A23E-663F9BF2E2B1}" dt="2025-12-29T21:00:41.260" v="15" actId="20577"/>
        <pc:sldMkLst>
          <pc:docMk/>
          <pc:sldMk cId="655416002" sldId="280"/>
        </pc:sldMkLst>
        <pc:spChg chg="mod">
          <ac:chgData name="Sofía Gonzalez" userId="S::sofia.gonzalez@pilusen.uy::b430b42c-43d9-4e76-9593-834925193358" providerId="AD" clId="Web-{E62D1D6E-8276-339F-A23E-663F9BF2E2B1}" dt="2025-12-29T21:00:41.260" v="15" actId="20577"/>
          <ac:spMkLst>
            <pc:docMk/>
            <pc:sldMk cId="655416002" sldId="280"/>
            <ac:spMk id="8" creationId="{766BA927-0E2F-7251-473B-AF69F12C794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ofía Gonzalez" userId="S::sofia.gonzalez@pilusen.uy::b430b42c-43d9-4e76-9593-834925193358" providerId="AD" clId="Web-{E62D1D6E-8276-339F-A23E-663F9BF2E2B1}" dt="2025-12-29T21:00:40.354" v="14" actId="20577"/>
              <pc2:cmMkLst xmlns:pc2="http://schemas.microsoft.com/office/powerpoint/2019/9/main/command">
                <pc:docMk/>
                <pc:sldMk cId="655416002" sldId="280"/>
                <pc2:cmMk id="{6497470E-C36B-424D-B431-B80B001322B1}"/>
              </pc2:cmMkLst>
            </pc226:cmChg>
          </p:ext>
        </pc:extLst>
      </pc:sldChg>
    </pc:docChg>
  </pc:docChgLst>
  <pc:docChgLst>
    <pc:chgData name="Camila Garay" userId="85c03174-ebed-41fa-80ca-a66630602ae2" providerId="ADAL" clId="{15A504EA-7107-4529-8117-4633E46A0408}"/>
    <pc:docChg chg="custSel addSld delSld modSld">
      <pc:chgData name="Camila Garay" userId="85c03174-ebed-41fa-80ca-a66630602ae2" providerId="ADAL" clId="{15A504EA-7107-4529-8117-4633E46A0408}" dt="2026-01-05T20:03:14.178" v="126" actId="18131"/>
      <pc:docMkLst>
        <pc:docMk/>
      </pc:docMkLst>
      <pc:sldChg chg="modSp mod">
        <pc:chgData name="Camila Garay" userId="85c03174-ebed-41fa-80ca-a66630602ae2" providerId="ADAL" clId="{15A504EA-7107-4529-8117-4633E46A0408}" dt="2025-12-30T18:51:39.521" v="84" actId="20577"/>
        <pc:sldMkLst>
          <pc:docMk/>
          <pc:sldMk cId="539788749" sldId="260"/>
        </pc:sldMkLst>
        <pc:spChg chg="mod">
          <ac:chgData name="Camila Garay" userId="85c03174-ebed-41fa-80ca-a66630602ae2" providerId="ADAL" clId="{15A504EA-7107-4529-8117-4633E46A0408}" dt="2025-12-30T18:51:04.478" v="35" actId="6549"/>
          <ac:spMkLst>
            <pc:docMk/>
            <pc:sldMk cId="539788749" sldId="260"/>
            <ac:spMk id="8" creationId="{94F6B9A4-955E-9A17-B70D-2B7DAF0BAA58}"/>
          </ac:spMkLst>
        </pc:spChg>
        <pc:spChg chg="mod">
          <ac:chgData name="Camila Garay" userId="85c03174-ebed-41fa-80ca-a66630602ae2" providerId="ADAL" clId="{15A504EA-7107-4529-8117-4633E46A0408}" dt="2025-12-30T18:51:39.521" v="84" actId="20577"/>
          <ac:spMkLst>
            <pc:docMk/>
            <pc:sldMk cId="539788749" sldId="260"/>
            <ac:spMk id="10" creationId="{784B5D41-861E-700B-B59F-F1C52090D11E}"/>
          </ac:spMkLst>
        </pc:spChg>
      </pc:sldChg>
      <pc:sldChg chg="modSp mod modCm">
        <pc:chgData name="Camila Garay" userId="85c03174-ebed-41fa-80ca-a66630602ae2" providerId="ADAL" clId="{15A504EA-7107-4529-8117-4633E46A0408}" dt="2025-12-30T18:51:50.119" v="86" actId="20577"/>
        <pc:sldMkLst>
          <pc:docMk/>
          <pc:sldMk cId="3404635809" sldId="266"/>
        </pc:sldMkLst>
        <pc:spChg chg="mod">
          <ac:chgData name="Camila Garay" userId="85c03174-ebed-41fa-80ca-a66630602ae2" providerId="ADAL" clId="{15A504EA-7107-4529-8117-4633E46A0408}" dt="2025-12-30T18:51:50.119" v="86" actId="20577"/>
          <ac:spMkLst>
            <pc:docMk/>
            <pc:sldMk cId="3404635809" sldId="266"/>
            <ac:spMk id="8" creationId="{AB058C5D-B873-B6F2-EE5C-85EF920D366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amila Garay" userId="85c03174-ebed-41fa-80ca-a66630602ae2" providerId="ADAL" clId="{15A504EA-7107-4529-8117-4633E46A0408}" dt="2025-12-30T18:51:50.119" v="86" actId="20577"/>
              <pc2:cmMkLst xmlns:pc2="http://schemas.microsoft.com/office/powerpoint/2019/9/main/command">
                <pc:docMk/>
                <pc:sldMk cId="3404635809" sldId="266"/>
                <pc2:cmMk id="{F83F46A9-2D34-4457-8068-40F6DBBB284B}"/>
              </pc2:cmMkLst>
            </pc226:cmChg>
          </p:ext>
        </pc:extLst>
      </pc:sldChg>
      <pc:sldChg chg="modSp mod modCm">
        <pc:chgData name="Camila Garay" userId="85c03174-ebed-41fa-80ca-a66630602ae2" providerId="ADAL" clId="{15A504EA-7107-4529-8117-4633E46A0408}" dt="2025-12-30T18:53:02.761" v="101" actId="20577"/>
        <pc:sldMkLst>
          <pc:docMk/>
          <pc:sldMk cId="2332310770" sldId="269"/>
        </pc:sldMkLst>
        <pc:spChg chg="mod">
          <ac:chgData name="Camila Garay" userId="85c03174-ebed-41fa-80ca-a66630602ae2" providerId="ADAL" clId="{15A504EA-7107-4529-8117-4633E46A0408}" dt="2025-12-30T18:53:02.761" v="101" actId="20577"/>
          <ac:spMkLst>
            <pc:docMk/>
            <pc:sldMk cId="2332310770" sldId="269"/>
            <ac:spMk id="3" creationId="{2CDA5CD1-67C5-155E-D57A-D106E9343D7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amila Garay" userId="85c03174-ebed-41fa-80ca-a66630602ae2" providerId="ADAL" clId="{15A504EA-7107-4529-8117-4633E46A0408}" dt="2025-12-30T18:53:02.761" v="101" actId="20577"/>
              <pc2:cmMkLst xmlns:pc2="http://schemas.microsoft.com/office/powerpoint/2019/9/main/command">
                <pc:docMk/>
                <pc:sldMk cId="2332310770" sldId="269"/>
                <pc2:cmMk id="{14FC7D02-C8AE-45F6-8305-4114AB95A004}"/>
              </pc2:cmMkLst>
            </pc226:cmChg>
          </p:ext>
        </pc:extLst>
      </pc:sldChg>
      <pc:sldChg chg="modSp mod modCm">
        <pc:chgData name="Camila Garay" userId="85c03174-ebed-41fa-80ca-a66630602ae2" providerId="ADAL" clId="{15A504EA-7107-4529-8117-4633E46A0408}" dt="2025-12-30T18:53:51.703" v="114" actId="27107"/>
        <pc:sldMkLst>
          <pc:docMk/>
          <pc:sldMk cId="4048055151" sldId="270"/>
        </pc:sldMkLst>
        <pc:spChg chg="mod">
          <ac:chgData name="Camila Garay" userId="85c03174-ebed-41fa-80ca-a66630602ae2" providerId="ADAL" clId="{15A504EA-7107-4529-8117-4633E46A0408}" dt="2025-12-30T18:53:51.703" v="114" actId="27107"/>
          <ac:spMkLst>
            <pc:docMk/>
            <pc:sldMk cId="4048055151" sldId="270"/>
            <ac:spMk id="7" creationId="{59B7566E-ABBB-C0BA-00B0-29137A012C1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amila Garay" userId="85c03174-ebed-41fa-80ca-a66630602ae2" providerId="ADAL" clId="{15A504EA-7107-4529-8117-4633E46A0408}" dt="2025-12-30T18:53:33.210" v="109" actId="6549"/>
              <pc2:cmMkLst xmlns:pc2="http://schemas.microsoft.com/office/powerpoint/2019/9/main/command">
                <pc:docMk/>
                <pc:sldMk cId="4048055151" sldId="270"/>
                <pc2:cmMk id="{4A67B4C0-D903-4ADE-B42E-3D76392BDDF9}"/>
              </pc2:cmMkLst>
            </pc226:cmChg>
          </p:ext>
        </pc:extLst>
      </pc:sldChg>
      <pc:sldChg chg="modSp mod">
        <pc:chgData name="Camila Garay" userId="85c03174-ebed-41fa-80ca-a66630602ae2" providerId="ADAL" clId="{15A504EA-7107-4529-8117-4633E46A0408}" dt="2025-12-30T17:51:52.470" v="30" actId="1035"/>
        <pc:sldMkLst>
          <pc:docMk/>
          <pc:sldMk cId="1426293666" sldId="275"/>
        </pc:sldMkLst>
        <pc:spChg chg="mod">
          <ac:chgData name="Camila Garay" userId="85c03174-ebed-41fa-80ca-a66630602ae2" providerId="ADAL" clId="{15A504EA-7107-4529-8117-4633E46A0408}" dt="2025-12-30T17:51:52.470" v="30" actId="1035"/>
          <ac:spMkLst>
            <pc:docMk/>
            <pc:sldMk cId="1426293666" sldId="275"/>
            <ac:spMk id="4" creationId="{5F17DFA3-1F76-165A-114B-C69442DF2D84}"/>
          </ac:spMkLst>
        </pc:spChg>
        <pc:spChg chg="mod">
          <ac:chgData name="Camila Garay" userId="85c03174-ebed-41fa-80ca-a66630602ae2" providerId="ADAL" clId="{15A504EA-7107-4529-8117-4633E46A0408}" dt="2025-12-30T17:51:52.470" v="30" actId="1035"/>
          <ac:spMkLst>
            <pc:docMk/>
            <pc:sldMk cId="1426293666" sldId="275"/>
            <ac:spMk id="13" creationId="{B62F1BD3-A3FE-2A04-C574-085EE0D740F7}"/>
          </ac:spMkLst>
        </pc:spChg>
        <pc:spChg chg="mod">
          <ac:chgData name="Camila Garay" userId="85c03174-ebed-41fa-80ca-a66630602ae2" providerId="ADAL" clId="{15A504EA-7107-4529-8117-4633E46A0408}" dt="2025-12-30T17:51:52.470" v="30" actId="1035"/>
          <ac:spMkLst>
            <pc:docMk/>
            <pc:sldMk cId="1426293666" sldId="275"/>
            <ac:spMk id="15" creationId="{3A0EF348-4216-E966-13F5-3B260E0C06F4}"/>
          </ac:spMkLst>
        </pc:spChg>
        <pc:spChg chg="mod">
          <ac:chgData name="Camila Garay" userId="85c03174-ebed-41fa-80ca-a66630602ae2" providerId="ADAL" clId="{15A504EA-7107-4529-8117-4633E46A0408}" dt="2025-12-30T17:51:52.470" v="30" actId="1035"/>
          <ac:spMkLst>
            <pc:docMk/>
            <pc:sldMk cId="1426293666" sldId="275"/>
            <ac:spMk id="20" creationId="{18AD7C61-212F-DCB9-A955-76DC32347791}"/>
          </ac:spMkLst>
        </pc:spChg>
      </pc:sldChg>
      <pc:sldChg chg="modSp mod modCm">
        <pc:chgData name="Camila Garay" userId="85c03174-ebed-41fa-80ca-a66630602ae2" providerId="ADAL" clId="{15A504EA-7107-4529-8117-4633E46A0408}" dt="2025-12-30T18:52:04.905" v="87" actId="20577"/>
        <pc:sldMkLst>
          <pc:docMk/>
          <pc:sldMk cId="655416002" sldId="280"/>
        </pc:sldMkLst>
        <pc:spChg chg="mod">
          <ac:chgData name="Camila Garay" userId="85c03174-ebed-41fa-80ca-a66630602ae2" providerId="ADAL" clId="{15A504EA-7107-4529-8117-4633E46A0408}" dt="2025-12-30T18:52:04.905" v="87" actId="20577"/>
          <ac:spMkLst>
            <pc:docMk/>
            <pc:sldMk cId="655416002" sldId="280"/>
            <ac:spMk id="8" creationId="{766BA927-0E2F-7251-473B-AF69F12C794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amila Garay" userId="85c03174-ebed-41fa-80ca-a66630602ae2" providerId="ADAL" clId="{15A504EA-7107-4529-8117-4633E46A0408}" dt="2025-12-30T18:52:04.905" v="87" actId="20577"/>
              <pc2:cmMkLst xmlns:pc2="http://schemas.microsoft.com/office/powerpoint/2019/9/main/command">
                <pc:docMk/>
                <pc:sldMk cId="655416002" sldId="280"/>
                <pc2:cmMk id="{6497470E-C36B-424D-B431-B80B001322B1}"/>
              </pc2:cmMkLst>
            </pc226:cmChg>
          </p:ext>
        </pc:extLst>
      </pc:sldChg>
      <pc:sldChg chg="add setBg">
        <pc:chgData name="Camila Garay" userId="85c03174-ebed-41fa-80ca-a66630602ae2" providerId="ADAL" clId="{15A504EA-7107-4529-8117-4633E46A0408}" dt="2025-12-30T17:50:56.680" v="0"/>
        <pc:sldMkLst>
          <pc:docMk/>
          <pc:sldMk cId="1926608010" sldId="281"/>
        </pc:sldMkLst>
      </pc:sldChg>
      <pc:sldChg chg="add">
        <pc:chgData name="Camila Garay" userId="85c03174-ebed-41fa-80ca-a66630602ae2" providerId="ADAL" clId="{15A504EA-7107-4529-8117-4633E46A0408}" dt="2025-12-30T17:50:56.680" v="0"/>
        <pc:sldMkLst>
          <pc:docMk/>
          <pc:sldMk cId="969431093" sldId="290"/>
        </pc:sldMkLst>
      </pc:sldChg>
      <pc:sldChg chg="add">
        <pc:chgData name="Camila Garay" userId="85c03174-ebed-41fa-80ca-a66630602ae2" providerId="ADAL" clId="{15A504EA-7107-4529-8117-4633E46A0408}" dt="2025-12-30T17:50:56.680" v="0"/>
        <pc:sldMkLst>
          <pc:docMk/>
          <pc:sldMk cId="1522179736" sldId="291"/>
        </pc:sldMkLst>
      </pc:sldChg>
      <pc:sldChg chg="modSp add mod">
        <pc:chgData name="Camila Garay" userId="85c03174-ebed-41fa-80ca-a66630602ae2" providerId="ADAL" clId="{15A504EA-7107-4529-8117-4633E46A0408}" dt="2025-12-30T17:51:15.585" v="15" actId="20577"/>
        <pc:sldMkLst>
          <pc:docMk/>
          <pc:sldMk cId="3381994878" sldId="292"/>
        </pc:sldMkLst>
        <pc:spChg chg="mod">
          <ac:chgData name="Camila Garay" userId="85c03174-ebed-41fa-80ca-a66630602ae2" providerId="ADAL" clId="{15A504EA-7107-4529-8117-4633E46A0408}" dt="2025-12-30T17:51:15.585" v="15" actId="20577"/>
          <ac:spMkLst>
            <pc:docMk/>
            <pc:sldMk cId="3381994878" sldId="292"/>
            <ac:spMk id="7" creationId="{C06D6C49-C961-4A16-C7B4-F0A4E12C780A}"/>
          </ac:spMkLst>
        </pc:spChg>
      </pc:sldChg>
      <pc:sldChg chg="add">
        <pc:chgData name="Camila Garay" userId="85c03174-ebed-41fa-80ca-a66630602ae2" providerId="ADAL" clId="{15A504EA-7107-4529-8117-4633E46A0408}" dt="2026-01-05T19:50:28.577" v="115"/>
        <pc:sldMkLst>
          <pc:docMk/>
          <pc:sldMk cId="2299599006" sldId="293"/>
        </pc:sldMkLst>
      </pc:sldChg>
      <pc:sldChg chg="addSp delSp modSp add mod">
        <pc:chgData name="Camila Garay" userId="85c03174-ebed-41fa-80ca-a66630602ae2" providerId="ADAL" clId="{15A504EA-7107-4529-8117-4633E46A0408}" dt="2026-01-05T20:03:14.178" v="126" actId="18131"/>
        <pc:sldMkLst>
          <pc:docMk/>
          <pc:sldMk cId="2467955467" sldId="294"/>
        </pc:sldMkLst>
        <pc:picChg chg="add mod modCrop">
          <ac:chgData name="Camila Garay" userId="85c03174-ebed-41fa-80ca-a66630602ae2" providerId="ADAL" clId="{15A504EA-7107-4529-8117-4633E46A0408}" dt="2026-01-05T20:03:14.178" v="126" actId="18131"/>
          <ac:picMkLst>
            <pc:docMk/>
            <pc:sldMk cId="2467955467" sldId="294"/>
            <ac:picMk id="3" creationId="{5A6C2B04-5065-A5B8-DB0E-53ABD0292C46}"/>
          </ac:picMkLst>
        </pc:picChg>
        <pc:picChg chg="del">
          <ac:chgData name="Camila Garay" userId="85c03174-ebed-41fa-80ca-a66630602ae2" providerId="ADAL" clId="{15A504EA-7107-4529-8117-4633E46A0408}" dt="2026-01-05T20:02:36.050" v="116" actId="478"/>
          <ac:picMkLst>
            <pc:docMk/>
            <pc:sldMk cId="2467955467" sldId="294"/>
            <ac:picMk id="4" creationId="{33F02D6E-38D0-33F3-4B3F-CFD85FF548C1}"/>
          </ac:picMkLst>
        </pc:picChg>
      </pc:sldChg>
    </pc:docChg>
  </pc:docChgLst>
  <pc:docChgLst>
    <pc:chgData name="Guadalupe del Debbio" userId="S::guadalupe.debbio@tharsa.com.ar::d3abe40d-7784-4b53-8f8a-03596f961640" providerId="AD" clId="Web-{B2BD4889-FE1B-2196-7AC5-CFE44163B3A3}"/>
    <pc:docChg chg="modSld">
      <pc:chgData name="Guadalupe del Debbio" userId="S::guadalupe.debbio@tharsa.com.ar::d3abe40d-7784-4b53-8f8a-03596f961640" providerId="AD" clId="Web-{B2BD4889-FE1B-2196-7AC5-CFE44163B3A3}" dt="2026-01-05T16:00:03.071" v="5" actId="20577"/>
      <pc:docMkLst>
        <pc:docMk/>
      </pc:docMkLst>
      <pc:sldChg chg="modSp">
        <pc:chgData name="Guadalupe del Debbio" userId="S::guadalupe.debbio@tharsa.com.ar::d3abe40d-7784-4b53-8f8a-03596f961640" providerId="AD" clId="Web-{B2BD4889-FE1B-2196-7AC5-CFE44163B3A3}" dt="2026-01-05T15:59:32.211" v="0" actId="20577"/>
        <pc:sldMkLst>
          <pc:docMk/>
          <pc:sldMk cId="1926608010" sldId="281"/>
        </pc:sldMkLst>
        <pc:spChg chg="mod">
          <ac:chgData name="Guadalupe del Debbio" userId="S::guadalupe.debbio@tharsa.com.ar::d3abe40d-7784-4b53-8f8a-03596f961640" providerId="AD" clId="Web-{B2BD4889-FE1B-2196-7AC5-CFE44163B3A3}" dt="2026-01-05T15:59:32.211" v="0" actId="20577"/>
          <ac:spMkLst>
            <pc:docMk/>
            <pc:sldMk cId="1926608010" sldId="281"/>
            <ac:spMk id="7" creationId="{889BC0A8-299D-8F74-93F1-382CC412BE6C}"/>
          </ac:spMkLst>
        </pc:spChg>
      </pc:sldChg>
      <pc:sldChg chg="modSp">
        <pc:chgData name="Guadalupe del Debbio" userId="S::guadalupe.debbio@tharsa.com.ar::d3abe40d-7784-4b53-8f8a-03596f961640" providerId="AD" clId="Web-{B2BD4889-FE1B-2196-7AC5-CFE44163B3A3}" dt="2026-01-05T15:59:44.290" v="2" actId="20577"/>
        <pc:sldMkLst>
          <pc:docMk/>
          <pc:sldMk cId="969431093" sldId="290"/>
        </pc:sldMkLst>
        <pc:spChg chg="mod">
          <ac:chgData name="Guadalupe del Debbio" userId="S::guadalupe.debbio@tharsa.com.ar::d3abe40d-7784-4b53-8f8a-03596f961640" providerId="AD" clId="Web-{B2BD4889-FE1B-2196-7AC5-CFE44163B3A3}" dt="2026-01-05T15:59:44.290" v="2" actId="20577"/>
          <ac:spMkLst>
            <pc:docMk/>
            <pc:sldMk cId="969431093" sldId="290"/>
            <ac:spMk id="7" creationId="{4C190B26-EFA0-D492-78FF-E65442285C66}"/>
          </ac:spMkLst>
        </pc:spChg>
      </pc:sldChg>
      <pc:sldChg chg="modSp">
        <pc:chgData name="Guadalupe del Debbio" userId="S::guadalupe.debbio@tharsa.com.ar::d3abe40d-7784-4b53-8f8a-03596f961640" providerId="AD" clId="Web-{B2BD4889-FE1B-2196-7AC5-CFE44163B3A3}" dt="2026-01-05T15:59:54.540" v="4" actId="20577"/>
        <pc:sldMkLst>
          <pc:docMk/>
          <pc:sldMk cId="1522179736" sldId="291"/>
        </pc:sldMkLst>
        <pc:spChg chg="mod">
          <ac:chgData name="Guadalupe del Debbio" userId="S::guadalupe.debbio@tharsa.com.ar::d3abe40d-7784-4b53-8f8a-03596f961640" providerId="AD" clId="Web-{B2BD4889-FE1B-2196-7AC5-CFE44163B3A3}" dt="2026-01-05T15:59:54.540" v="4" actId="20577"/>
          <ac:spMkLst>
            <pc:docMk/>
            <pc:sldMk cId="1522179736" sldId="291"/>
            <ac:spMk id="7" creationId="{09148389-E0A6-8133-7D5F-BEE734048308}"/>
          </ac:spMkLst>
        </pc:spChg>
      </pc:sldChg>
      <pc:sldChg chg="modSp">
        <pc:chgData name="Guadalupe del Debbio" userId="S::guadalupe.debbio@tharsa.com.ar::d3abe40d-7784-4b53-8f8a-03596f961640" providerId="AD" clId="Web-{B2BD4889-FE1B-2196-7AC5-CFE44163B3A3}" dt="2026-01-05T16:00:03.071" v="5" actId="20577"/>
        <pc:sldMkLst>
          <pc:docMk/>
          <pc:sldMk cId="3381994878" sldId="292"/>
        </pc:sldMkLst>
        <pc:spChg chg="mod">
          <ac:chgData name="Guadalupe del Debbio" userId="S::guadalupe.debbio@tharsa.com.ar::d3abe40d-7784-4b53-8f8a-03596f961640" providerId="AD" clId="Web-{B2BD4889-FE1B-2196-7AC5-CFE44163B3A3}" dt="2026-01-05T16:00:03.071" v="5" actId="20577"/>
          <ac:spMkLst>
            <pc:docMk/>
            <pc:sldMk cId="3381994878" sldId="292"/>
            <ac:spMk id="7" creationId="{C06D6C49-C961-4A16-C7B4-F0A4E12C780A}"/>
          </ac:spMkLst>
        </pc:spChg>
      </pc:sldChg>
    </pc:docChg>
  </pc:docChgLst>
</pc:chgInfo>
</file>

<file path=ppt/comments/modernComment_102_D113A41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F65470A-C8FA-4A86-9E37-A7294E845AA6}" authorId="{B12AE5BC-4663-C593-A9AE-E14B3F53E792}" created="2025-12-29T20:55:11.50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507725333" sldId="258"/>
      <ac:picMk id="2" creationId="{CEB2FE18-2580-5953-ACDC-D45DD0B2E9AB}"/>
    </ac:deMkLst>
    <p188:txBody>
      <a:bodyPr/>
      <a:lstStyle/>
      <a:p>
        <a:r>
          <a:rPr lang="es-ES"/>
          <a:t>Actualizar foto de carrasco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819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1863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5096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8174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970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902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2394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0658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375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0449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603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771E8B-6CA5-40B2-8038-0E112F3DAC1C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311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qOPzYbx22I?feature=oembed" TargetMode="External"/><Relationship Id="rId4" Type="http://schemas.openxmlformats.org/officeDocument/2006/relationships/hyperlink" Target="https://youtu.be/6qOPzYbx22I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EvFy_mvkf0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EvFy_mvkf0?feature=oembed" TargetMode="Externa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X-OAfVizo4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X-OAfVizo4?feature=oembed" TargetMode="Externa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czcRVR5Bh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czcRVR5BhE?feature=oembed" TargetMode="Externa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microsoft.com/office/2018/10/relationships/comments" Target="../comments/modernComment_102_D113A4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C859F4-820B-A914-BBE8-FEDA6476A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interior, pequeño, tabla, oscuro&#10;&#10;El contenido generado por IA puede ser incorrecto.">
            <a:extLst>
              <a:ext uri="{FF2B5EF4-FFF2-40B4-BE49-F238E27FC236}">
                <a16:creationId xmlns:a16="http://schemas.microsoft.com/office/drawing/2014/main" id="{9737FC0A-AB03-197E-56D5-3690E952CC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064" r="13618" b="15167"/>
          <a:stretch>
            <a:fillRect/>
          </a:stretch>
        </p:blipFill>
        <p:spPr>
          <a:xfrm>
            <a:off x="3753526" y="4073"/>
            <a:ext cx="8441727" cy="68184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020EC1-F896-A06C-64AD-DB69D8D55EAD}"/>
              </a:ext>
            </a:extLst>
          </p:cNvPr>
          <p:cNvSpPr txBox="1"/>
          <p:nvPr/>
        </p:nvSpPr>
        <p:spPr>
          <a:xfrm>
            <a:off x="697186" y="2084662"/>
            <a:ext cx="6121468" cy="2106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¡Bienvenido a la </a:t>
            </a:r>
            <a:r>
              <a:rPr lang="en-US" sz="4800" b="1">
                <a:solidFill>
                  <a:srgbClr val="00B050"/>
                </a:solidFill>
                <a:latin typeface="vorwerk"/>
                <a:ea typeface="+mj-ea"/>
                <a:cs typeface="+mj-cs"/>
              </a:rPr>
              <a:t>Demo Virtual </a:t>
            </a:r>
            <a:r>
              <a:rPr lang="en-US" sz="4800" b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de la Thermomix® TM7!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A2513ED7-2D35-4E08-C4A3-F018E1CA4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90" y="5071020"/>
            <a:ext cx="2505728" cy="131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70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16224-9E7C-9889-A0BC-CCB043CEF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una sola esquina redondeada 2">
            <a:extLst>
              <a:ext uri="{FF2B5EF4-FFF2-40B4-BE49-F238E27FC236}">
                <a16:creationId xmlns:a16="http://schemas.microsoft.com/office/drawing/2014/main" id="{58AB3202-5A2B-5844-A7FA-BA08FC72CFC9}"/>
              </a:ext>
            </a:extLst>
          </p:cNvPr>
          <p:cNvSpPr/>
          <p:nvPr/>
        </p:nvSpPr>
        <p:spPr>
          <a:xfrm>
            <a:off x="-3961" y="3426576"/>
            <a:ext cx="12193563" cy="3434242"/>
          </a:xfrm>
          <a:prstGeom prst="round1Rect">
            <a:avLst/>
          </a:prstGeom>
          <a:solidFill>
            <a:srgbClr val="2BAF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279E67-AA8B-D4A1-848C-FFF3149961F5}"/>
              </a:ext>
            </a:extLst>
          </p:cNvPr>
          <p:cNvSpPr txBox="1"/>
          <p:nvPr/>
        </p:nvSpPr>
        <p:spPr>
          <a:xfrm>
            <a:off x="-3754" y="924560"/>
            <a:ext cx="1219155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AR" sz="3200" b="1">
                <a:solidFill>
                  <a:srgbClr val="000000"/>
                </a:solidFill>
                <a:latin typeface="vorwerk"/>
              </a:rPr>
              <a:t>¡Veamos juntos </a:t>
            </a:r>
            <a:r>
              <a:rPr lang="es-AR" sz="3200" b="1">
                <a:solidFill>
                  <a:srgbClr val="00B050"/>
                </a:solidFill>
                <a:latin typeface="vorwerk"/>
              </a:rPr>
              <a:t>4 recetas imperdibles</a:t>
            </a:r>
            <a:r>
              <a:rPr lang="es-AR" sz="3200" b="1">
                <a:solidFill>
                  <a:srgbClr val="000000"/>
                </a:solidFill>
                <a:latin typeface="vorwerk"/>
              </a:rPr>
              <a:t>!</a:t>
            </a:r>
            <a:endParaRPr lang="es-ES">
              <a:latin typeface="vorwerk"/>
            </a:endParaRPr>
          </a:p>
        </p:txBody>
      </p:sp>
      <p:pic>
        <p:nvPicPr>
          <p:cNvPr id="2" name="Online Media 1" title="Limonada - Demo">
            <a:hlinkClick r:id="" action="ppaction://media"/>
            <a:extLst>
              <a:ext uri="{FF2B5EF4-FFF2-40B4-BE49-F238E27FC236}">
                <a16:creationId xmlns:a16="http://schemas.microsoft.com/office/drawing/2014/main" id="{A46EA9D0-0A04-E075-21EA-37CCB48E71E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42896" y="1873195"/>
            <a:ext cx="6898256" cy="38944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9BC0A8-299D-8F74-93F1-382CC412BE6C}"/>
              </a:ext>
            </a:extLst>
          </p:cNvPr>
          <p:cNvSpPr txBox="1"/>
          <p:nvPr/>
        </p:nvSpPr>
        <p:spPr>
          <a:xfrm>
            <a:off x="3044723" y="6015445"/>
            <a:ext cx="6094602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AR" sz="3200" dirty="0">
                <a:solidFill>
                  <a:schemeClr val="bg1"/>
                </a:solidFill>
                <a:latin typeface="vorwerk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Limonada</a:t>
            </a:r>
            <a:endParaRPr lang="es-AR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60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93406-F789-DAFC-D2D7-DF60FCACB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una sola esquina redondeada 2">
            <a:extLst>
              <a:ext uri="{FF2B5EF4-FFF2-40B4-BE49-F238E27FC236}">
                <a16:creationId xmlns:a16="http://schemas.microsoft.com/office/drawing/2014/main" id="{2D7698D7-DA90-BDF0-28BF-0E6B690A7F8E}"/>
              </a:ext>
            </a:extLst>
          </p:cNvPr>
          <p:cNvSpPr/>
          <p:nvPr/>
        </p:nvSpPr>
        <p:spPr>
          <a:xfrm>
            <a:off x="-3961" y="3426576"/>
            <a:ext cx="12193563" cy="3434242"/>
          </a:xfrm>
          <a:prstGeom prst="round1Rect">
            <a:avLst/>
          </a:prstGeom>
          <a:solidFill>
            <a:srgbClr val="2BAF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E217BE-1356-BD69-5276-D2FC3F21C861}"/>
              </a:ext>
            </a:extLst>
          </p:cNvPr>
          <p:cNvSpPr txBox="1"/>
          <p:nvPr/>
        </p:nvSpPr>
        <p:spPr>
          <a:xfrm>
            <a:off x="-3754" y="924560"/>
            <a:ext cx="1219155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AR" sz="3200" b="1">
                <a:solidFill>
                  <a:srgbClr val="000000"/>
                </a:solidFill>
                <a:latin typeface="vorwerk"/>
              </a:rPr>
              <a:t>¡Veamos juntos </a:t>
            </a:r>
            <a:r>
              <a:rPr lang="es-AR" sz="3200" b="1">
                <a:solidFill>
                  <a:srgbClr val="00B050"/>
                </a:solidFill>
                <a:latin typeface="vorwerk"/>
              </a:rPr>
              <a:t>4 recetas imperdibles</a:t>
            </a:r>
            <a:r>
              <a:rPr lang="es-AR" sz="3200" b="1">
                <a:solidFill>
                  <a:srgbClr val="000000"/>
                </a:solidFill>
                <a:latin typeface="vorwerk"/>
              </a:rPr>
              <a:t>!</a:t>
            </a:r>
            <a:endParaRPr lang="es-ES">
              <a:latin typeface="vorwerk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190B26-EFA0-D492-78FF-E65442285C66}"/>
              </a:ext>
            </a:extLst>
          </p:cNvPr>
          <p:cNvSpPr txBox="1"/>
          <p:nvPr/>
        </p:nvSpPr>
        <p:spPr>
          <a:xfrm>
            <a:off x="3044723" y="6015445"/>
            <a:ext cx="6094602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AR" sz="3200" dirty="0">
                <a:solidFill>
                  <a:schemeClr val="bg1"/>
                </a:solidFill>
                <a:latin typeface="vorwerk"/>
                <a:hlinkClick r:id="rId3"/>
              </a:rPr>
              <a:t>Espuma de frutos rojos</a:t>
            </a:r>
            <a:endParaRPr lang="es-AR" sz="3200">
              <a:solidFill>
                <a:schemeClr val="bg1"/>
              </a:solidFill>
              <a:hlinkClick r:id="rId3"/>
            </a:endParaRPr>
          </a:p>
        </p:txBody>
      </p:sp>
      <p:pic>
        <p:nvPicPr>
          <p:cNvPr id="4" name="Online Media 3" title="Espuma de Fresas - Demo">
            <a:hlinkClick r:id="" action="ppaction://media"/>
            <a:extLst>
              <a:ext uri="{FF2B5EF4-FFF2-40B4-BE49-F238E27FC236}">
                <a16:creationId xmlns:a16="http://schemas.microsoft.com/office/drawing/2014/main" id="{D8CC200A-4957-3B60-0068-E413F78AAA5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40025" y="1864372"/>
            <a:ext cx="6920535" cy="390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3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FB3CC-E2F9-7FAB-9756-1675ED75F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una sola esquina redondeada 2">
            <a:extLst>
              <a:ext uri="{FF2B5EF4-FFF2-40B4-BE49-F238E27FC236}">
                <a16:creationId xmlns:a16="http://schemas.microsoft.com/office/drawing/2014/main" id="{BAF32F28-0C8A-AE73-427A-30CEE78CBDF2}"/>
              </a:ext>
            </a:extLst>
          </p:cNvPr>
          <p:cNvSpPr/>
          <p:nvPr/>
        </p:nvSpPr>
        <p:spPr>
          <a:xfrm>
            <a:off x="-3961" y="3426576"/>
            <a:ext cx="12193563" cy="3434242"/>
          </a:xfrm>
          <a:prstGeom prst="round1Rect">
            <a:avLst/>
          </a:prstGeom>
          <a:solidFill>
            <a:srgbClr val="2BAF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1F71BB-AC02-4F23-B580-B6518856439B}"/>
              </a:ext>
            </a:extLst>
          </p:cNvPr>
          <p:cNvSpPr txBox="1"/>
          <p:nvPr/>
        </p:nvSpPr>
        <p:spPr>
          <a:xfrm>
            <a:off x="-3754" y="924560"/>
            <a:ext cx="1219155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AR" sz="3200" b="1">
                <a:solidFill>
                  <a:srgbClr val="000000"/>
                </a:solidFill>
                <a:latin typeface="vorwerk"/>
              </a:rPr>
              <a:t>¡Veamos juntos </a:t>
            </a:r>
            <a:r>
              <a:rPr lang="es-AR" sz="3200" b="1">
                <a:solidFill>
                  <a:srgbClr val="00B050"/>
                </a:solidFill>
                <a:latin typeface="vorwerk"/>
              </a:rPr>
              <a:t>4 recetas imperdibles</a:t>
            </a:r>
            <a:r>
              <a:rPr lang="es-AR" sz="3200" b="1">
                <a:solidFill>
                  <a:srgbClr val="000000"/>
                </a:solidFill>
                <a:latin typeface="vorwerk"/>
              </a:rPr>
              <a:t>!</a:t>
            </a:r>
            <a:endParaRPr lang="es-ES">
              <a:latin typeface="vorwerk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148389-E0A6-8133-7D5F-BEE734048308}"/>
              </a:ext>
            </a:extLst>
          </p:cNvPr>
          <p:cNvSpPr txBox="1"/>
          <p:nvPr/>
        </p:nvSpPr>
        <p:spPr>
          <a:xfrm>
            <a:off x="3044723" y="6015445"/>
            <a:ext cx="6094602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AR" sz="3200" dirty="0">
                <a:solidFill>
                  <a:schemeClr val="bg1"/>
                </a:solidFill>
                <a:latin typeface="vorwerk"/>
                <a:hlinkClick r:id="rId3"/>
              </a:rPr>
              <a:t>Pan rápido</a:t>
            </a:r>
            <a:endParaRPr lang="es-AR" sz="3200">
              <a:solidFill>
                <a:schemeClr val="bg1"/>
              </a:solidFill>
              <a:hlinkClick r:id="rId3"/>
            </a:endParaRPr>
          </a:p>
        </p:txBody>
      </p:sp>
      <p:pic>
        <p:nvPicPr>
          <p:cNvPr id="5" name="Online Media 4" title="Pan Rápido - Demo">
            <a:hlinkClick r:id="" action="ppaction://media"/>
            <a:extLst>
              <a:ext uri="{FF2B5EF4-FFF2-40B4-BE49-F238E27FC236}">
                <a16:creationId xmlns:a16="http://schemas.microsoft.com/office/drawing/2014/main" id="{52A3D29D-DBA5-7A40-68BA-4697F708D53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31440" y="1864370"/>
            <a:ext cx="6929120" cy="390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7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73FA9-70E2-1129-C83D-6F39A3820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una sola esquina redondeada 2">
            <a:extLst>
              <a:ext uri="{FF2B5EF4-FFF2-40B4-BE49-F238E27FC236}">
                <a16:creationId xmlns:a16="http://schemas.microsoft.com/office/drawing/2014/main" id="{57BB2B3E-8FFA-A497-9E27-1FF1DFB4673C}"/>
              </a:ext>
            </a:extLst>
          </p:cNvPr>
          <p:cNvSpPr/>
          <p:nvPr/>
        </p:nvSpPr>
        <p:spPr>
          <a:xfrm>
            <a:off x="-3961" y="3426576"/>
            <a:ext cx="12193563" cy="3434242"/>
          </a:xfrm>
          <a:prstGeom prst="round1Rect">
            <a:avLst/>
          </a:prstGeom>
          <a:solidFill>
            <a:srgbClr val="2BAF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D9E4FE-28EF-88E1-483B-27886E0BD79D}"/>
              </a:ext>
            </a:extLst>
          </p:cNvPr>
          <p:cNvSpPr txBox="1"/>
          <p:nvPr/>
        </p:nvSpPr>
        <p:spPr>
          <a:xfrm>
            <a:off x="-3754" y="924560"/>
            <a:ext cx="1219155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AR" sz="3200" b="1">
                <a:solidFill>
                  <a:srgbClr val="000000"/>
                </a:solidFill>
                <a:latin typeface="vorwerk"/>
              </a:rPr>
              <a:t>¡Veamos juntos </a:t>
            </a:r>
            <a:r>
              <a:rPr lang="es-AR" sz="3200" b="1">
                <a:solidFill>
                  <a:srgbClr val="00B050"/>
                </a:solidFill>
                <a:latin typeface="vorwerk"/>
              </a:rPr>
              <a:t>4 recetas imperdibles</a:t>
            </a:r>
            <a:r>
              <a:rPr lang="es-AR" sz="3200" b="1">
                <a:solidFill>
                  <a:srgbClr val="000000"/>
                </a:solidFill>
                <a:latin typeface="vorwerk"/>
              </a:rPr>
              <a:t>!</a:t>
            </a:r>
            <a:endParaRPr lang="es-ES">
              <a:latin typeface="vorwerk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6D6C49-C961-4A16-C7B4-F0A4E12C780A}"/>
              </a:ext>
            </a:extLst>
          </p:cNvPr>
          <p:cNvSpPr txBox="1"/>
          <p:nvPr/>
        </p:nvSpPr>
        <p:spPr>
          <a:xfrm>
            <a:off x="3044723" y="6015445"/>
            <a:ext cx="6094602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AR" sz="3200" dirty="0">
                <a:solidFill>
                  <a:schemeClr val="bg1"/>
                </a:solidFill>
                <a:latin typeface="vorwer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Risotto</a:t>
            </a:r>
            <a:endParaRPr lang="es-AR" sz="3200">
              <a:solidFill>
                <a:schemeClr val="bg1"/>
              </a:solidFill>
            </a:endParaRPr>
          </a:p>
        </p:txBody>
      </p:sp>
      <p:pic>
        <p:nvPicPr>
          <p:cNvPr id="2" name="Online Media 1" title="Risotto - Demo">
            <a:hlinkClick r:id="" action="ppaction://media"/>
            <a:extLst>
              <a:ext uri="{FF2B5EF4-FFF2-40B4-BE49-F238E27FC236}">
                <a16:creationId xmlns:a16="http://schemas.microsoft.com/office/drawing/2014/main" id="{720D243B-CDE6-1449-CC0B-C20503B3E12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31440" y="1864370"/>
            <a:ext cx="6929120" cy="390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9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669161-BA14-F2F8-7ECE-846767F0D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Novedades de Cookidoo® – Cookidoo® – la plataforma de recetas oficial de  Thermomix®">
            <a:extLst>
              <a:ext uri="{FF2B5EF4-FFF2-40B4-BE49-F238E27FC236}">
                <a16:creationId xmlns:a16="http://schemas.microsoft.com/office/drawing/2014/main" id="{3EC0D69C-D5F4-23CC-95B9-CBA9BFA152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46" t="5672" r="36768" b="-397"/>
          <a:stretch>
            <a:fillRect/>
          </a:stretch>
        </p:blipFill>
        <p:spPr>
          <a:xfrm>
            <a:off x="4986870" y="-5909"/>
            <a:ext cx="7212754" cy="6891088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4" name="Rectángulo: una sola esquina redondeada 13">
            <a:extLst>
              <a:ext uri="{FF2B5EF4-FFF2-40B4-BE49-F238E27FC236}">
                <a16:creationId xmlns:a16="http://schemas.microsoft.com/office/drawing/2014/main" id="{02794058-F692-CA30-537A-DD21C938C4D0}"/>
              </a:ext>
            </a:extLst>
          </p:cNvPr>
          <p:cNvSpPr/>
          <p:nvPr/>
        </p:nvSpPr>
        <p:spPr>
          <a:xfrm>
            <a:off x="-3799" y="3583"/>
            <a:ext cx="6386645" cy="6857556"/>
          </a:xfrm>
          <a:prstGeom prst="round1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AB058C5D-B873-B6F2-EE5C-85EF920D3664}"/>
              </a:ext>
            </a:extLst>
          </p:cNvPr>
          <p:cNvSpPr txBox="1"/>
          <p:nvPr/>
        </p:nvSpPr>
        <p:spPr>
          <a:xfrm>
            <a:off x="640080" y="2375943"/>
            <a:ext cx="4144198" cy="39943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lnSpc>
                <a:spcPct val="120000"/>
              </a:lnSpc>
              <a:spcAft>
                <a:spcPts val="600"/>
              </a:spcAft>
            </a:pPr>
            <a:r>
              <a:rPr lang="en-US" sz="1200" b="1" err="1">
                <a:latin typeface="vorwerk"/>
              </a:rPr>
              <a:t>Cookidoo</a:t>
            </a:r>
            <a:r>
              <a:rPr lang="en-US" sz="1200" b="1">
                <a:latin typeface="vorwerk"/>
              </a:rPr>
              <a:t>® es </a:t>
            </a:r>
            <a:r>
              <a:rPr lang="en-US" sz="1200" b="1" err="1">
                <a:latin typeface="vorwerk"/>
              </a:rPr>
              <a:t>el</a:t>
            </a:r>
            <a:r>
              <a:rPr lang="en-US" sz="1200" b="1">
                <a:latin typeface="vorwerk"/>
              </a:rPr>
              <a:t> alma de la Thermomix®: </a:t>
            </a:r>
            <a:r>
              <a:rPr lang="en-US" sz="1200">
                <a:latin typeface="vorwerk"/>
              </a:rPr>
              <a:t>con </a:t>
            </a:r>
            <a:r>
              <a:rPr lang="en-US" sz="1200" err="1">
                <a:latin typeface="vorwerk"/>
              </a:rPr>
              <a:t>más</a:t>
            </a:r>
            <a:r>
              <a:rPr lang="en-US" sz="1200">
                <a:latin typeface="vorwerk"/>
              </a:rPr>
              <a:t> de 100.000 </a:t>
            </a:r>
            <a:r>
              <a:rPr lang="en-US" sz="1200" err="1">
                <a:latin typeface="vorwerk"/>
              </a:rPr>
              <a:t>recetas</a:t>
            </a:r>
            <a:r>
              <a:rPr lang="en-US" sz="1200">
                <a:latin typeface="vorwerk"/>
              </a:rPr>
              <a:t> </a:t>
            </a:r>
            <a:r>
              <a:rPr lang="en-US" sz="1200" err="1">
                <a:latin typeface="vorwerk"/>
              </a:rPr>
              <a:t>en</a:t>
            </a:r>
            <a:r>
              <a:rPr lang="en-US" sz="1200">
                <a:latin typeface="vorwerk"/>
              </a:rPr>
              <a:t> </a:t>
            </a:r>
            <a:r>
              <a:rPr lang="en-US" sz="1200" err="1">
                <a:latin typeface="vorwerk"/>
              </a:rPr>
              <a:t>su</a:t>
            </a:r>
            <a:r>
              <a:rPr lang="en-US" sz="1200">
                <a:latin typeface="vorwerk"/>
              </a:rPr>
              <a:t> </a:t>
            </a:r>
            <a:r>
              <a:rPr lang="en-US" sz="1200" err="1">
                <a:latin typeface="vorwerk"/>
              </a:rPr>
              <a:t>plataforma</a:t>
            </a:r>
            <a:r>
              <a:rPr lang="en-US" sz="1200">
                <a:latin typeface="vorwerk"/>
              </a:rPr>
              <a:t>. </a:t>
            </a:r>
            <a:r>
              <a:rPr lang="en-US" sz="1200" err="1">
                <a:latin typeface="vorwerk"/>
              </a:rPr>
              <a:t>Cookidoo</a:t>
            </a:r>
            <a:r>
              <a:rPr lang="en-US" sz="1200">
                <a:latin typeface="vorwerk"/>
              </a:rPr>
              <a:t>® </a:t>
            </a:r>
            <a:r>
              <a:rPr lang="en-US" sz="1200" err="1">
                <a:latin typeface="vorwerk"/>
              </a:rPr>
              <a:t>te</a:t>
            </a:r>
            <a:r>
              <a:rPr lang="en-US" sz="1200">
                <a:latin typeface="vorwerk"/>
              </a:rPr>
              <a:t> </a:t>
            </a:r>
            <a:r>
              <a:rPr lang="en-US" sz="1200" err="1">
                <a:latin typeface="vorwerk"/>
              </a:rPr>
              <a:t>permite</a:t>
            </a:r>
            <a:r>
              <a:rPr lang="en-US" sz="1200">
                <a:latin typeface="vorwerk"/>
              </a:rPr>
              <a:t> </a:t>
            </a:r>
            <a:r>
              <a:rPr lang="en-US" sz="1200" err="1">
                <a:latin typeface="vorwerk"/>
              </a:rPr>
              <a:t>cocinar</a:t>
            </a:r>
            <a:r>
              <a:rPr lang="en-US" sz="1200">
                <a:latin typeface="vorwerk"/>
              </a:rPr>
              <a:t> </a:t>
            </a:r>
            <a:r>
              <a:rPr lang="en-US" sz="1200" err="1">
                <a:latin typeface="vorwerk"/>
              </a:rPr>
              <a:t>platos</a:t>
            </a:r>
            <a:r>
              <a:rPr lang="en-US" sz="1200">
                <a:latin typeface="vorwerk"/>
              </a:rPr>
              <a:t> de </a:t>
            </a:r>
            <a:r>
              <a:rPr lang="en-US" sz="1200" err="1">
                <a:latin typeface="vorwerk"/>
              </a:rPr>
              <a:t>todo</a:t>
            </a:r>
            <a:r>
              <a:rPr lang="en-US" sz="1200">
                <a:latin typeface="vorwerk"/>
              </a:rPr>
              <a:t> </a:t>
            </a:r>
            <a:r>
              <a:rPr lang="en-US" sz="1200" err="1">
                <a:latin typeface="vorwerk"/>
              </a:rPr>
              <a:t>el</a:t>
            </a:r>
            <a:r>
              <a:rPr lang="en-US" sz="1200">
                <a:latin typeface="vorwerk"/>
              </a:rPr>
              <a:t> </a:t>
            </a:r>
            <a:r>
              <a:rPr lang="en-US" sz="1200" err="1">
                <a:latin typeface="vorwerk"/>
              </a:rPr>
              <a:t>mundo</a:t>
            </a:r>
            <a:r>
              <a:rPr lang="en-US" sz="1200">
                <a:latin typeface="vorwerk"/>
              </a:rPr>
              <a:t>, sin </a:t>
            </a:r>
            <a:r>
              <a:rPr lang="en-US" sz="1200" err="1">
                <a:latin typeface="vorwerk"/>
              </a:rPr>
              <a:t>dejar</a:t>
            </a:r>
            <a:r>
              <a:rPr lang="en-US" sz="1200">
                <a:latin typeface="vorwerk"/>
              </a:rPr>
              <a:t> de </a:t>
            </a:r>
            <a:r>
              <a:rPr lang="en-US" sz="1200" err="1">
                <a:latin typeface="vorwerk"/>
              </a:rPr>
              <a:t>respetar</a:t>
            </a:r>
            <a:r>
              <a:rPr lang="en-US" sz="1200">
                <a:latin typeface="vorwerk"/>
              </a:rPr>
              <a:t> </a:t>
            </a:r>
            <a:r>
              <a:rPr lang="en-US" sz="1200" err="1">
                <a:latin typeface="vorwerk"/>
              </a:rPr>
              <a:t>tu</a:t>
            </a:r>
            <a:r>
              <a:rPr lang="en-US" sz="1200">
                <a:latin typeface="vorwerk"/>
              </a:rPr>
              <a:t> </a:t>
            </a:r>
            <a:r>
              <a:rPr lang="en-US" sz="1200" err="1">
                <a:latin typeface="vorwerk"/>
              </a:rPr>
              <a:t>dieta</a:t>
            </a:r>
            <a:r>
              <a:rPr lang="en-US" sz="1200">
                <a:latin typeface="vorwerk"/>
              </a:rPr>
              <a:t>, </a:t>
            </a:r>
            <a:r>
              <a:rPr lang="en-US" sz="1200" err="1">
                <a:latin typeface="vorwerk"/>
              </a:rPr>
              <a:t>preferencias</a:t>
            </a:r>
            <a:r>
              <a:rPr lang="en-US" sz="1200">
                <a:latin typeface="vorwerk"/>
              </a:rPr>
              <a:t> y </a:t>
            </a:r>
            <a:r>
              <a:rPr lang="en-US" sz="1200" err="1">
                <a:latin typeface="vorwerk"/>
              </a:rPr>
              <a:t>restricciones</a:t>
            </a:r>
            <a:r>
              <a:rPr lang="en-US" sz="1200">
                <a:latin typeface="vorwerk"/>
              </a:rPr>
              <a:t>. </a:t>
            </a:r>
            <a:endParaRPr lang="es-ES" sz="1200">
              <a:latin typeface="vorwerk"/>
            </a:endParaRPr>
          </a:p>
          <a:p>
            <a:pPr fontAlgn="base">
              <a:lnSpc>
                <a:spcPct val="120000"/>
              </a:lnSpc>
              <a:spcAft>
                <a:spcPts val="600"/>
              </a:spcAft>
            </a:pPr>
            <a:endParaRPr lang="en-US" sz="1000">
              <a:latin typeface="vorwerk"/>
            </a:endParaRPr>
          </a:p>
          <a:p>
            <a:pPr fontAlgn="base">
              <a:lnSpc>
                <a:spcPct val="120000"/>
              </a:lnSpc>
              <a:spcAft>
                <a:spcPts val="600"/>
              </a:spcAft>
            </a:pPr>
            <a:r>
              <a:rPr lang="en-US" sz="1200" b="1">
                <a:latin typeface="vorwerk"/>
              </a:rPr>
              <a:t>¿</a:t>
            </a:r>
            <a:r>
              <a:rPr lang="en-US" sz="1200" b="1" err="1">
                <a:latin typeface="vorwerk"/>
              </a:rPr>
              <a:t>Qué</a:t>
            </a:r>
            <a:r>
              <a:rPr lang="en-US" sz="1200" b="1">
                <a:latin typeface="vorwerk"/>
              </a:rPr>
              <a:t> </a:t>
            </a:r>
            <a:r>
              <a:rPr lang="en-US" sz="1200" b="1" err="1">
                <a:latin typeface="vorwerk"/>
              </a:rPr>
              <a:t>beneficios</a:t>
            </a:r>
            <a:r>
              <a:rPr lang="en-US" sz="1200" b="1">
                <a:latin typeface="vorwerk"/>
              </a:rPr>
              <a:t> </a:t>
            </a:r>
            <a:r>
              <a:rPr lang="en-US" sz="1200" b="1" err="1">
                <a:latin typeface="vorwerk"/>
              </a:rPr>
              <a:t>tenés</a:t>
            </a:r>
            <a:r>
              <a:rPr lang="en-US" sz="1200" b="1">
                <a:latin typeface="vorwerk"/>
              </a:rPr>
              <a:t>?</a:t>
            </a:r>
          </a:p>
          <a:p>
            <a:pPr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>
              <a:latin typeface="vorwerk"/>
            </a:endParaRPr>
          </a:p>
          <a:p>
            <a:pPr marL="285750" fontAlgn="base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>
                <a:latin typeface="vorwerk"/>
              </a:rPr>
              <a:t>4 meses de </a:t>
            </a:r>
            <a:r>
              <a:rPr lang="en-US" sz="1000" err="1">
                <a:latin typeface="vorwerk"/>
              </a:rPr>
              <a:t>membresía</a:t>
            </a:r>
            <a:r>
              <a:rPr lang="en-US" sz="1000">
                <a:latin typeface="vorwerk"/>
              </a:rPr>
              <a:t> </a:t>
            </a:r>
            <a:r>
              <a:rPr lang="en-US" sz="1000" err="1">
                <a:latin typeface="vorwerk"/>
              </a:rPr>
              <a:t>gratuita</a:t>
            </a:r>
            <a:r>
              <a:rPr lang="en-US" sz="1000">
                <a:latin typeface="vorwerk"/>
              </a:rPr>
              <a:t> al </a:t>
            </a:r>
            <a:r>
              <a:rPr lang="en-US" sz="1000" err="1">
                <a:latin typeface="vorwerk"/>
              </a:rPr>
              <a:t>registrarse</a:t>
            </a:r>
            <a:r>
              <a:rPr lang="en-US" sz="1000">
                <a:latin typeface="vorwerk"/>
              </a:rPr>
              <a:t> </a:t>
            </a:r>
            <a:r>
              <a:rPr lang="en-US" sz="1000" err="1">
                <a:latin typeface="vorwerk"/>
              </a:rPr>
              <a:t>por</a:t>
            </a:r>
            <a:r>
              <a:rPr lang="en-US" sz="1000">
                <a:latin typeface="vorwerk"/>
              </a:rPr>
              <a:t> </a:t>
            </a:r>
            <a:r>
              <a:rPr lang="en-US" sz="1000" err="1">
                <a:latin typeface="vorwerk"/>
              </a:rPr>
              <a:t>primera</a:t>
            </a:r>
            <a:r>
              <a:rPr lang="en-US" sz="1000">
                <a:latin typeface="vorwerk"/>
              </a:rPr>
              <a:t> </a:t>
            </a:r>
            <a:r>
              <a:rPr lang="en-US" sz="1000" err="1">
                <a:latin typeface="vorwerk"/>
              </a:rPr>
              <a:t>vez</a:t>
            </a:r>
            <a:r>
              <a:rPr lang="en-US" sz="1000">
                <a:latin typeface="vorwerk"/>
              </a:rPr>
              <a:t>.</a:t>
            </a:r>
          </a:p>
          <a:p>
            <a:pPr marL="285750" fontAlgn="base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>
                <a:latin typeface="vorwerk"/>
              </a:rPr>
              <a:t>Cocina </a:t>
            </a:r>
            <a:r>
              <a:rPr lang="en-US" sz="1000" err="1">
                <a:latin typeface="vorwerk"/>
              </a:rPr>
              <a:t>guiada</a:t>
            </a:r>
            <a:r>
              <a:rPr lang="en-US" sz="1000">
                <a:latin typeface="vorwerk"/>
              </a:rPr>
              <a:t> al </a:t>
            </a:r>
            <a:r>
              <a:rPr lang="en-US" sz="1000" err="1">
                <a:latin typeface="vorwerk"/>
              </a:rPr>
              <a:t>alcance</a:t>
            </a:r>
            <a:r>
              <a:rPr lang="en-US" sz="1000">
                <a:latin typeface="vorwerk"/>
              </a:rPr>
              <a:t> de </a:t>
            </a:r>
            <a:r>
              <a:rPr lang="en-US" sz="1000" err="1">
                <a:latin typeface="vorwerk"/>
              </a:rPr>
              <a:t>tus</a:t>
            </a:r>
            <a:r>
              <a:rPr lang="en-US" sz="1000">
                <a:latin typeface="vorwerk"/>
              </a:rPr>
              <a:t> manos </a:t>
            </a:r>
            <a:r>
              <a:rPr lang="en-US" sz="1000" err="1">
                <a:latin typeface="vorwerk"/>
              </a:rPr>
              <a:t>desde</a:t>
            </a:r>
            <a:r>
              <a:rPr lang="en-US" sz="1000">
                <a:latin typeface="vorwerk"/>
              </a:rPr>
              <a:t> la </a:t>
            </a:r>
            <a:r>
              <a:rPr lang="en-US" sz="1000" err="1">
                <a:latin typeface="vorwerk"/>
              </a:rPr>
              <a:t>pantalla</a:t>
            </a:r>
            <a:r>
              <a:rPr lang="en-US" sz="1000">
                <a:latin typeface="vorwerk"/>
              </a:rPr>
              <a:t> de </a:t>
            </a:r>
            <a:r>
              <a:rPr lang="en-US" sz="1000" err="1">
                <a:latin typeface="vorwerk"/>
              </a:rPr>
              <a:t>su</a:t>
            </a:r>
            <a:r>
              <a:rPr lang="en-US" sz="1000">
                <a:latin typeface="vorwerk"/>
              </a:rPr>
              <a:t> Thermomix® TM7.</a:t>
            </a:r>
          </a:p>
          <a:p>
            <a:pPr marL="285750" fontAlgn="base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err="1">
                <a:latin typeface="vorwerk"/>
              </a:rPr>
              <a:t>Búsqueda</a:t>
            </a:r>
            <a:r>
              <a:rPr lang="en-US" sz="1000">
                <a:latin typeface="vorwerk"/>
              </a:rPr>
              <a:t> de </a:t>
            </a:r>
            <a:r>
              <a:rPr lang="en-US" sz="1000" err="1">
                <a:latin typeface="vorwerk"/>
              </a:rPr>
              <a:t>recetas</a:t>
            </a:r>
            <a:r>
              <a:rPr lang="en-US" sz="1000">
                <a:latin typeface="vorwerk"/>
              </a:rPr>
              <a:t> y </a:t>
            </a:r>
            <a:r>
              <a:rPr lang="en-US" sz="1000" err="1">
                <a:latin typeface="vorwerk"/>
              </a:rPr>
              <a:t>navegación</a:t>
            </a:r>
            <a:r>
              <a:rPr lang="en-US" sz="1000">
                <a:latin typeface="vorwerk"/>
              </a:rPr>
              <a:t> simple y </a:t>
            </a:r>
            <a:r>
              <a:rPr lang="en-US" sz="1000" err="1">
                <a:latin typeface="vorwerk"/>
              </a:rPr>
              <a:t>rápida</a:t>
            </a:r>
            <a:r>
              <a:rPr lang="en-US" sz="1000">
                <a:latin typeface="vorwerk"/>
              </a:rPr>
              <a:t>.</a:t>
            </a:r>
          </a:p>
          <a:p>
            <a:pPr marL="285750" fontAlgn="base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err="1">
                <a:latin typeface="vorwerk"/>
              </a:rPr>
              <a:t>Páginas</a:t>
            </a:r>
            <a:r>
              <a:rPr lang="en-US" sz="1000">
                <a:latin typeface="vorwerk"/>
              </a:rPr>
              <a:t> </a:t>
            </a:r>
            <a:r>
              <a:rPr lang="en-US" sz="1000" err="1">
                <a:latin typeface="vorwerk"/>
              </a:rPr>
              <a:t>temáticas</a:t>
            </a:r>
            <a:r>
              <a:rPr lang="en-US" sz="1000">
                <a:latin typeface="vorwerk"/>
              </a:rPr>
              <a:t> con </a:t>
            </a:r>
            <a:r>
              <a:rPr lang="en-US" sz="1000" err="1">
                <a:latin typeface="vorwerk"/>
              </a:rPr>
              <a:t>artículos</a:t>
            </a:r>
            <a:r>
              <a:rPr lang="en-US" sz="1000">
                <a:latin typeface="vorwerk"/>
              </a:rPr>
              <a:t> y </a:t>
            </a:r>
            <a:r>
              <a:rPr lang="en-US" sz="1000" err="1">
                <a:latin typeface="vorwerk"/>
              </a:rPr>
              <a:t>listas</a:t>
            </a:r>
            <a:r>
              <a:rPr lang="en-US" sz="1000">
                <a:latin typeface="vorwerk"/>
              </a:rPr>
              <a:t> de </a:t>
            </a:r>
            <a:r>
              <a:rPr lang="en-US" sz="1000" err="1">
                <a:latin typeface="vorwerk"/>
              </a:rPr>
              <a:t>recetas</a:t>
            </a:r>
            <a:r>
              <a:rPr lang="en-US" sz="1000">
                <a:latin typeface="vorwerk"/>
              </a:rPr>
              <a:t> </a:t>
            </a:r>
            <a:r>
              <a:rPr lang="en-US" sz="1000" err="1">
                <a:latin typeface="vorwerk"/>
              </a:rPr>
              <a:t>seleccionadas</a:t>
            </a:r>
            <a:r>
              <a:rPr lang="en-US" sz="1000">
                <a:latin typeface="vorwerk"/>
              </a:rPr>
              <a:t>.</a:t>
            </a:r>
          </a:p>
          <a:p>
            <a:pPr marL="285750" fontAlgn="base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err="1">
                <a:latin typeface="vorwerk"/>
              </a:rPr>
              <a:t>Planificador</a:t>
            </a:r>
            <a:r>
              <a:rPr lang="en-US" sz="1000">
                <a:latin typeface="vorwerk"/>
              </a:rPr>
              <a:t> de </a:t>
            </a:r>
            <a:r>
              <a:rPr lang="en-US" sz="1000" err="1">
                <a:latin typeface="vorwerk"/>
              </a:rPr>
              <a:t>recetas</a:t>
            </a:r>
            <a:r>
              <a:rPr lang="en-US" sz="1000">
                <a:latin typeface="vorwerk"/>
              </a:rPr>
              <a:t> para </a:t>
            </a:r>
            <a:r>
              <a:rPr lang="en-US" sz="1000" err="1">
                <a:latin typeface="vorwerk"/>
              </a:rPr>
              <a:t>que</a:t>
            </a:r>
            <a:r>
              <a:rPr lang="en-US" sz="1000">
                <a:latin typeface="vorwerk"/>
              </a:rPr>
              <a:t> </a:t>
            </a:r>
            <a:r>
              <a:rPr lang="en-US" sz="1000" err="1">
                <a:latin typeface="vorwerk"/>
              </a:rPr>
              <a:t>organices</a:t>
            </a:r>
            <a:r>
              <a:rPr lang="en-US" sz="1000">
                <a:latin typeface="vorwerk"/>
              </a:rPr>
              <a:t> </a:t>
            </a:r>
            <a:r>
              <a:rPr lang="en-US" sz="1000" err="1">
                <a:latin typeface="vorwerk"/>
              </a:rPr>
              <a:t>toda</a:t>
            </a:r>
            <a:r>
              <a:rPr lang="en-US" sz="1000">
                <a:latin typeface="vorwerk"/>
              </a:rPr>
              <a:t> </a:t>
            </a:r>
            <a:r>
              <a:rPr lang="en-US" sz="1000" err="1">
                <a:latin typeface="vorwerk"/>
              </a:rPr>
              <a:t>tu</a:t>
            </a:r>
            <a:r>
              <a:rPr lang="en-US" sz="1000">
                <a:latin typeface="vorwerk"/>
              </a:rPr>
              <a:t> </a:t>
            </a:r>
            <a:r>
              <a:rPr lang="en-US" sz="1000" err="1">
                <a:latin typeface="vorwerk"/>
              </a:rPr>
              <a:t>semana</a:t>
            </a:r>
            <a:r>
              <a:rPr lang="en-US" sz="1000">
                <a:latin typeface="vorwerk"/>
              </a:rPr>
              <a:t>. </a:t>
            </a:r>
          </a:p>
          <a:p>
            <a:pPr marL="285750" fontAlgn="base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>
                <a:latin typeface="vorwerk"/>
              </a:rPr>
              <a:t>Lista de </a:t>
            </a:r>
            <a:r>
              <a:rPr lang="en-US" sz="1000" err="1">
                <a:latin typeface="vorwerk"/>
              </a:rPr>
              <a:t>compras</a:t>
            </a:r>
            <a:r>
              <a:rPr lang="en-US" sz="1000">
                <a:latin typeface="vorwerk"/>
              </a:rPr>
              <a:t> para </a:t>
            </a:r>
            <a:r>
              <a:rPr lang="en-US" sz="1000" err="1">
                <a:latin typeface="vorwerk"/>
              </a:rPr>
              <a:t>que</a:t>
            </a:r>
            <a:r>
              <a:rPr lang="en-US" sz="1000">
                <a:latin typeface="vorwerk"/>
              </a:rPr>
              <a:t> no </a:t>
            </a:r>
            <a:r>
              <a:rPr lang="en-US" sz="1000" err="1">
                <a:latin typeface="vorwerk"/>
              </a:rPr>
              <a:t>falte</a:t>
            </a:r>
            <a:r>
              <a:rPr lang="en-US" sz="1000">
                <a:latin typeface="vorwerk"/>
              </a:rPr>
              <a:t> nada </a:t>
            </a:r>
            <a:r>
              <a:rPr lang="en-US" sz="1000" err="1">
                <a:latin typeface="vorwerk"/>
              </a:rPr>
              <a:t>en</a:t>
            </a:r>
            <a:r>
              <a:rPr lang="en-US" sz="1000">
                <a:latin typeface="vorwerk"/>
              </a:rPr>
              <a:t> </a:t>
            </a:r>
            <a:r>
              <a:rPr lang="en-US" sz="1000" err="1">
                <a:latin typeface="vorwerk"/>
              </a:rPr>
              <a:t>tu</a:t>
            </a:r>
            <a:r>
              <a:rPr lang="en-US" sz="1000">
                <a:latin typeface="vorwerk"/>
              </a:rPr>
              <a:t> </a:t>
            </a:r>
            <a:r>
              <a:rPr lang="en-US" sz="1000" err="1">
                <a:latin typeface="vorwerk"/>
              </a:rPr>
              <a:t>cocina</a:t>
            </a:r>
            <a:r>
              <a:rPr lang="en-US" sz="1000">
                <a:latin typeface="vorwerk"/>
              </a:rPr>
              <a:t>. 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AF9083B5-B3C4-EC73-215F-99C7D6BD23E3}"/>
              </a:ext>
            </a:extLst>
          </p:cNvPr>
          <p:cNvSpPr txBox="1"/>
          <p:nvPr/>
        </p:nvSpPr>
        <p:spPr>
          <a:xfrm>
            <a:off x="640080" y="159717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latin typeface="vorwerk"/>
                <a:ea typeface="+mj-ea"/>
                <a:cs typeface="+mj-cs"/>
              </a:rPr>
              <a:t>¡</a:t>
            </a:r>
            <a:r>
              <a:rPr lang="en-US" sz="5400" b="1" err="1">
                <a:latin typeface="vorwerk"/>
                <a:ea typeface="+mj-ea"/>
                <a:cs typeface="+mj-cs"/>
              </a:rPr>
              <a:t>Conocé</a:t>
            </a:r>
            <a:r>
              <a:rPr lang="en-US" sz="5400" b="1">
                <a:latin typeface="vorwerk"/>
                <a:ea typeface="+mj-ea"/>
                <a:cs typeface="+mj-cs"/>
              </a:rPr>
              <a:t> </a:t>
            </a:r>
            <a:r>
              <a:rPr lang="en-US" sz="5400" b="1" err="1">
                <a:solidFill>
                  <a:srgbClr val="00B050"/>
                </a:solidFill>
                <a:latin typeface="vorwerk"/>
                <a:ea typeface="+mj-ea"/>
                <a:cs typeface="+mj-cs"/>
              </a:rPr>
              <a:t>Cookidoo</a:t>
            </a:r>
            <a:r>
              <a:rPr lang="en-US" sz="5400" b="1">
                <a:solidFill>
                  <a:srgbClr val="00B050"/>
                </a:solidFill>
                <a:latin typeface="vorwerk"/>
                <a:ea typeface="+mj-ea"/>
                <a:cs typeface="+mj-cs"/>
              </a:rPr>
              <a:t>®</a:t>
            </a:r>
            <a:r>
              <a:rPr lang="en-US" sz="5400" b="1">
                <a:latin typeface="vorwerk"/>
                <a:ea typeface="+mj-ea"/>
                <a:cs typeface="+mj-cs"/>
              </a:rPr>
              <a:t>!</a:t>
            </a:r>
          </a:p>
        </p:txBody>
      </p:sp>
      <p:pic>
        <p:nvPicPr>
          <p:cNvPr id="12" name="Imagen 11" descr="Icono&#10;&#10;El contenido generado por IA puede ser incorrecto.">
            <a:extLst>
              <a:ext uri="{FF2B5EF4-FFF2-40B4-BE49-F238E27FC236}">
                <a16:creationId xmlns:a16="http://schemas.microsoft.com/office/drawing/2014/main" id="{455342B8-69F2-51D2-91B7-3A7814900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452" y="2742893"/>
            <a:ext cx="1230570" cy="1372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04635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555AF-15A8-2954-FCAE-DFEC335E8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una sola esquina redondeada 3">
            <a:extLst>
              <a:ext uri="{FF2B5EF4-FFF2-40B4-BE49-F238E27FC236}">
                <a16:creationId xmlns:a16="http://schemas.microsoft.com/office/drawing/2014/main" id="{64C9F0A2-33CB-2A71-CBEF-0BF7AF24EBFA}"/>
              </a:ext>
            </a:extLst>
          </p:cNvPr>
          <p:cNvSpPr/>
          <p:nvPr/>
        </p:nvSpPr>
        <p:spPr>
          <a:xfrm rot="10800000" flipH="1">
            <a:off x="-2397" y="-63164"/>
            <a:ext cx="12190436" cy="3423199"/>
          </a:xfrm>
          <a:prstGeom prst="round1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1CFBFF-4AAC-079C-FCE8-A9386AA0DA02}"/>
              </a:ext>
            </a:extLst>
          </p:cNvPr>
          <p:cNvSpPr txBox="1"/>
          <p:nvPr/>
        </p:nvSpPr>
        <p:spPr>
          <a:xfrm>
            <a:off x="2376170" y="416560"/>
            <a:ext cx="743966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AR" sz="3200" b="1">
                <a:solidFill>
                  <a:schemeClr val="bg1"/>
                </a:solidFill>
                <a:latin typeface="vorwerk"/>
              </a:rPr>
              <a:t>¿Cuánto </a:t>
            </a:r>
            <a:r>
              <a:rPr lang="es-AR" sz="3200" b="1" err="1">
                <a:solidFill>
                  <a:srgbClr val="00B050"/>
                </a:solidFill>
                <a:latin typeface="vorwerk"/>
              </a:rPr>
              <a:t>ahorrás</a:t>
            </a:r>
            <a:r>
              <a:rPr lang="es-AR" sz="3200" b="1">
                <a:solidFill>
                  <a:schemeClr val="bg1"/>
                </a:solidFill>
                <a:latin typeface="vorwerk"/>
              </a:rPr>
              <a:t> con Thermomix?</a:t>
            </a:r>
          </a:p>
          <a:p>
            <a:pPr algn="ctr"/>
            <a:r>
              <a:rPr lang="es-AR" sz="2400" b="1">
                <a:solidFill>
                  <a:schemeClr val="bg1"/>
                </a:solidFill>
                <a:latin typeface="vorwerk"/>
              </a:rPr>
              <a:t>Calendario </a:t>
            </a:r>
            <a:r>
              <a:rPr lang="es-AR" sz="2400">
                <a:solidFill>
                  <a:schemeClr val="bg1"/>
                </a:solidFill>
                <a:latin typeface="vorwerk"/>
              </a:rPr>
              <a:t>de una familia tipo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B0D9A9-07D9-461E-E2CC-0F9003564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057" y="1566874"/>
            <a:ext cx="8873513" cy="4820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5520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84502D-1140-6452-E166-45939733F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mujer comiendo pizza&#10;&#10;El contenido generado por IA puede ser incorrecto.">
            <a:extLst>
              <a:ext uri="{FF2B5EF4-FFF2-40B4-BE49-F238E27FC236}">
                <a16:creationId xmlns:a16="http://schemas.microsoft.com/office/drawing/2014/main" id="{080FF80B-9BBD-2F1B-339F-EDC255DA64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325" t="8" r="15245" b="-8"/>
          <a:stretch>
            <a:fillRect/>
          </a:stretch>
        </p:blipFill>
        <p:spPr>
          <a:xfrm>
            <a:off x="1891" y="573"/>
            <a:ext cx="7976440" cy="685800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8CAB935-C971-8415-0BB6-1C548235E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Rectángulo: una sola esquina redondeada 14">
            <a:extLst>
              <a:ext uri="{FF2B5EF4-FFF2-40B4-BE49-F238E27FC236}">
                <a16:creationId xmlns:a16="http://schemas.microsoft.com/office/drawing/2014/main" id="{4CBDF899-65D3-0520-EB5E-B2A4C667C6D5}"/>
              </a:ext>
            </a:extLst>
          </p:cNvPr>
          <p:cNvSpPr/>
          <p:nvPr/>
        </p:nvSpPr>
        <p:spPr>
          <a:xfrm flipH="1">
            <a:off x="5830673" y="3583"/>
            <a:ext cx="6357527" cy="6857556"/>
          </a:xfrm>
          <a:prstGeom prst="round1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4E5A9C8D-E945-69D3-8D49-F4DB9C65B0FC}"/>
              </a:ext>
            </a:extLst>
          </p:cNvPr>
          <p:cNvSpPr txBox="1"/>
          <p:nvPr/>
        </p:nvSpPr>
        <p:spPr>
          <a:xfrm>
            <a:off x="6545240" y="1430868"/>
            <a:ext cx="5490074" cy="90315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Contanos</a:t>
            </a:r>
            <a:r>
              <a:rPr lang="en-US" sz="3200" b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3200" b="1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qué</a:t>
            </a:r>
            <a:r>
              <a:rPr lang="en-US" sz="3200" b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3200" b="1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te</a:t>
            </a:r>
            <a:r>
              <a:rPr lang="en-US" sz="3200" b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br>
              <a:rPr lang="en-US" sz="3200" b="1">
                <a:solidFill>
                  <a:srgbClr val="000000"/>
                </a:solidFill>
                <a:latin typeface="vorwerk"/>
                <a:ea typeface="+mj-ea"/>
                <a:cs typeface="+mj-cs"/>
              </a:rPr>
            </a:br>
            <a:r>
              <a:rPr lang="en-US" sz="3200" b="1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pareció</a:t>
            </a:r>
            <a:r>
              <a:rPr lang="en-US" sz="3200" b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 la </a:t>
            </a:r>
            <a:r>
              <a:rPr lang="en-US" sz="3200" b="1" err="1">
                <a:solidFill>
                  <a:srgbClr val="00B050"/>
                </a:solidFill>
                <a:latin typeface="vorwerk"/>
                <a:ea typeface="+mj-ea"/>
                <a:cs typeface="+mj-cs"/>
              </a:rPr>
              <a:t>experiencia</a:t>
            </a:r>
            <a:endParaRPr lang="en-US" sz="3200" b="1">
              <a:solidFill>
                <a:srgbClr val="00B050"/>
              </a:solidFill>
              <a:latin typeface="vorwerk"/>
              <a:ea typeface="+mj-ea"/>
              <a:cs typeface="+mj-cs"/>
            </a:endParaRPr>
          </a:p>
        </p:txBody>
      </p:sp>
      <p:pic>
        <p:nvPicPr>
          <p:cNvPr id="2" name="Imagen 1" descr="Icono&#10;&#10;El contenido generado por IA puede ser incorrecto.">
            <a:extLst>
              <a:ext uri="{FF2B5EF4-FFF2-40B4-BE49-F238E27FC236}">
                <a16:creationId xmlns:a16="http://schemas.microsoft.com/office/drawing/2014/main" id="{005562C0-5755-63E6-EE29-ACFDF7D421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38" t="8286" r="4273" b="5618"/>
          <a:stretch>
            <a:fillRect/>
          </a:stretch>
        </p:blipFill>
        <p:spPr>
          <a:xfrm>
            <a:off x="10669380" y="404323"/>
            <a:ext cx="1155886" cy="851207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766BA927-0E2F-7251-473B-AF69F12C794C}"/>
              </a:ext>
            </a:extLst>
          </p:cNvPr>
          <p:cNvSpPr txBox="1"/>
          <p:nvPr/>
        </p:nvSpPr>
        <p:spPr>
          <a:xfrm>
            <a:off x="6545239" y="2827622"/>
            <a:ext cx="4871924" cy="2682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spcAft>
                <a:spcPts val="600"/>
              </a:spcAft>
              <a:buFont typeface="Wingdings"/>
              <a:buChar char="ü"/>
            </a:pP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¿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Sabías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que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podés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ganarte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tu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Thermomix?</a:t>
            </a:r>
            <a:endParaRPr lang="es-ES">
              <a:ea typeface="+mj-ea"/>
              <a:cs typeface="+mj-cs"/>
            </a:endParaRPr>
          </a:p>
          <a:p>
            <a:pPr marL="457200" indent="-457200">
              <a:spcBef>
                <a:spcPct val="0"/>
              </a:spcBef>
              <a:spcAft>
                <a:spcPts val="600"/>
              </a:spcAft>
              <a:buFont typeface="Wingdings"/>
              <a:buChar char="ü"/>
            </a:pPr>
            <a:r>
              <a:rPr lang="en-US" sz="2000">
                <a:latin typeface="vorwerk"/>
                <a:ea typeface="+mj-ea"/>
                <a:cs typeface="+mj-cs"/>
              </a:rPr>
              <a:t>¿</a:t>
            </a:r>
            <a:r>
              <a:rPr lang="en-US" sz="2000" err="1">
                <a:latin typeface="vorwerk"/>
                <a:ea typeface="+mj-ea"/>
                <a:cs typeface="+mj-cs"/>
              </a:rPr>
              <a:t>Te</a:t>
            </a:r>
            <a:r>
              <a:rPr lang="en-US" sz="2000"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latin typeface="vorwerk"/>
                <a:ea typeface="+mj-ea"/>
                <a:cs typeface="+mj-cs"/>
              </a:rPr>
              <a:t>ves</a:t>
            </a:r>
            <a:r>
              <a:rPr lang="en-US" sz="2000"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latin typeface="vorwerk"/>
                <a:ea typeface="+mj-ea"/>
                <a:cs typeface="+mj-cs"/>
              </a:rPr>
              <a:t>usando</a:t>
            </a:r>
            <a:r>
              <a:rPr lang="en-US" sz="2000"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latin typeface="vorwerk"/>
                <a:ea typeface="+mj-ea"/>
                <a:cs typeface="+mj-cs"/>
              </a:rPr>
              <a:t>una</a:t>
            </a:r>
            <a:r>
              <a:rPr lang="en-US" sz="2000">
                <a:latin typeface="vorwerk"/>
                <a:ea typeface="+mj-ea"/>
                <a:cs typeface="+mj-cs"/>
              </a:rPr>
              <a:t> Thermomix?</a:t>
            </a:r>
          </a:p>
          <a:p>
            <a:pPr marL="457200" indent="-457200">
              <a:spcBef>
                <a:spcPct val="0"/>
              </a:spcBef>
              <a:spcAft>
                <a:spcPts val="600"/>
              </a:spcAft>
              <a:buFont typeface="Wingdings"/>
              <a:buChar char="ü"/>
            </a:pPr>
            <a:r>
              <a:rPr lang="en-US" sz="2000">
                <a:latin typeface="vorwerk"/>
                <a:ea typeface="+mj-ea"/>
                <a:cs typeface="+mj-cs"/>
              </a:rPr>
              <a:t>¿</a:t>
            </a:r>
            <a:r>
              <a:rPr lang="en-US" sz="2000" err="1">
                <a:latin typeface="vorwerk"/>
                <a:ea typeface="+mj-ea"/>
                <a:cs typeface="+mj-cs"/>
              </a:rPr>
              <a:t>Te</a:t>
            </a:r>
            <a:r>
              <a:rPr lang="en-US" sz="2000"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latin typeface="vorwerk"/>
                <a:ea typeface="+mj-ea"/>
                <a:cs typeface="+mj-cs"/>
              </a:rPr>
              <a:t>gustaría</a:t>
            </a:r>
            <a:r>
              <a:rPr lang="en-US" sz="2000"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latin typeface="vorwerk"/>
                <a:ea typeface="+mj-ea"/>
                <a:cs typeface="+mj-cs"/>
              </a:rPr>
              <a:t>tener</a:t>
            </a:r>
            <a:r>
              <a:rPr lang="en-US" sz="2000"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latin typeface="vorwerk"/>
                <a:ea typeface="+mj-ea"/>
                <a:cs typeface="+mj-cs"/>
              </a:rPr>
              <a:t>tu</a:t>
            </a:r>
            <a:r>
              <a:rPr lang="en-US" sz="2000">
                <a:latin typeface="vorwerk"/>
                <a:ea typeface="+mj-ea"/>
                <a:cs typeface="+mj-cs"/>
              </a:rPr>
              <a:t> Thermomix?</a:t>
            </a:r>
          </a:p>
          <a:p>
            <a:pPr marL="457200" indent="-457200">
              <a:spcBef>
                <a:spcPct val="0"/>
              </a:spcBef>
              <a:spcAft>
                <a:spcPts val="600"/>
              </a:spcAft>
              <a:buFont typeface="Wingdings"/>
              <a:buChar char="ü"/>
            </a:pPr>
            <a:r>
              <a:rPr lang="en-US" sz="2000">
                <a:latin typeface="vorwerk"/>
                <a:ea typeface="+mj-ea"/>
                <a:cs typeface="+mj-cs"/>
              </a:rPr>
              <a:t>¿</a:t>
            </a:r>
            <a:r>
              <a:rPr lang="en-US" sz="2000" err="1">
                <a:latin typeface="vorwerk"/>
                <a:ea typeface="+mj-ea"/>
                <a:cs typeface="+mj-cs"/>
              </a:rPr>
              <a:t>Qué</a:t>
            </a:r>
            <a:r>
              <a:rPr lang="en-US" sz="2000"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latin typeface="vorwerk"/>
                <a:ea typeface="+mj-ea"/>
                <a:cs typeface="+mj-cs"/>
              </a:rPr>
              <a:t>estás</a:t>
            </a:r>
            <a:r>
              <a:rPr lang="en-US" sz="2000"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latin typeface="vorwerk"/>
                <a:ea typeface="+mj-ea"/>
                <a:cs typeface="+mj-cs"/>
              </a:rPr>
              <a:t>esperando</a:t>
            </a:r>
            <a:r>
              <a:rPr lang="en-US" sz="2000">
                <a:latin typeface="vorwerk"/>
                <a:ea typeface="+mj-ea"/>
                <a:cs typeface="+mj-cs"/>
              </a:rPr>
              <a:t> para </a:t>
            </a:r>
            <a:r>
              <a:rPr lang="en-US" sz="2000" err="1">
                <a:latin typeface="vorwerk"/>
                <a:ea typeface="+mj-ea"/>
                <a:cs typeface="+mj-cs"/>
              </a:rPr>
              <a:t>tener</a:t>
            </a:r>
            <a:br>
              <a:rPr lang="en-US" sz="2000">
                <a:latin typeface="vorwerk"/>
                <a:ea typeface="+mj-ea"/>
                <a:cs typeface="+mj-cs"/>
              </a:rPr>
            </a:br>
            <a:r>
              <a:rPr lang="en-US" sz="2000" err="1">
                <a:latin typeface="vorwerk"/>
                <a:ea typeface="+mj-ea"/>
                <a:cs typeface="+mj-cs"/>
              </a:rPr>
              <a:t>tu</a:t>
            </a:r>
            <a:r>
              <a:rPr lang="en-US" sz="2000">
                <a:latin typeface="vorwerk"/>
                <a:ea typeface="+mj-ea"/>
                <a:cs typeface="+mj-cs"/>
              </a:rPr>
              <a:t> Thermomix?</a:t>
            </a:r>
            <a:endParaRPr lang="en-US" sz="3200" b="1">
              <a:solidFill>
                <a:srgbClr val="000000"/>
              </a:solidFill>
              <a:latin typeface="vorwer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55416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C7255-5FB9-93F6-D876-CF8B4141D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: una sola esquina redondeada 13">
            <a:extLst>
              <a:ext uri="{FF2B5EF4-FFF2-40B4-BE49-F238E27FC236}">
                <a16:creationId xmlns:a16="http://schemas.microsoft.com/office/drawing/2014/main" id="{7C83B54E-845F-9272-FE7B-16FF67DDF44B}"/>
              </a:ext>
            </a:extLst>
          </p:cNvPr>
          <p:cNvSpPr/>
          <p:nvPr/>
        </p:nvSpPr>
        <p:spPr>
          <a:xfrm rot="10800000" flipH="1">
            <a:off x="-2397" y="-63164"/>
            <a:ext cx="12190436" cy="3423199"/>
          </a:xfrm>
          <a:prstGeom prst="round1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DCFA4336-A049-5326-DBA2-D449A9A45A7D}"/>
              </a:ext>
            </a:extLst>
          </p:cNvPr>
          <p:cNvSpPr txBox="1"/>
          <p:nvPr/>
        </p:nvSpPr>
        <p:spPr>
          <a:xfrm>
            <a:off x="758458" y="1485298"/>
            <a:ext cx="6377528" cy="12498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err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Contame</a:t>
            </a:r>
            <a:r>
              <a:rPr lang="en-US" sz="3200" b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3200" b="1" err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qué</a:t>
            </a:r>
            <a:r>
              <a:rPr lang="en-US" sz="3200" b="1">
                <a:solidFill>
                  <a:srgbClr val="00B05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3200" b="1" err="1">
                <a:solidFill>
                  <a:srgbClr val="00B050"/>
                </a:solidFill>
                <a:latin typeface="vorwerk"/>
                <a:ea typeface="+mj-ea"/>
                <a:cs typeface="+mj-cs"/>
              </a:rPr>
              <a:t>tarjeta</a:t>
            </a:r>
            <a:r>
              <a:rPr lang="en-US" sz="3200" b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3200" b="1" err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tenés</a:t>
            </a:r>
            <a:r>
              <a:rPr lang="en-US" sz="3200" b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 y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err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te</a:t>
            </a:r>
            <a:r>
              <a:rPr lang="en-US" sz="3200" b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3200" b="1" err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digo</a:t>
            </a:r>
            <a:r>
              <a:rPr lang="en-US" sz="3200" b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 la </a:t>
            </a:r>
            <a:r>
              <a:rPr lang="en-US" sz="3200" b="1" err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mejor</a:t>
            </a:r>
            <a:r>
              <a:rPr lang="en-US" sz="3200" b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3200" b="1" err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opción</a:t>
            </a:r>
            <a:endParaRPr lang="en-US" sz="3200" b="1">
              <a:solidFill>
                <a:schemeClr val="bg1"/>
              </a:solidFill>
              <a:latin typeface="vorwerk"/>
              <a:ea typeface="+mj-ea"/>
              <a:cs typeface="+mj-cs"/>
            </a:endParaRPr>
          </a:p>
        </p:txBody>
      </p:sp>
      <p:pic>
        <p:nvPicPr>
          <p:cNvPr id="17" name="Imagen 16" descr="3d débito tarjeta icono ilustraciones hacer de pulcro y funcional débito tarjeta  icono diseños Perfecto para representando digital actas y financiero  interacciones en tu proyectos 28203022 PNG">
            <a:extLst>
              <a:ext uri="{FF2B5EF4-FFF2-40B4-BE49-F238E27FC236}">
                <a16:creationId xmlns:a16="http://schemas.microsoft.com/office/drawing/2014/main" id="{773FEC05-2568-3D7E-FC28-E270B09FD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440000">
            <a:off x="7940529" y="938454"/>
            <a:ext cx="3502852" cy="3607628"/>
          </a:xfrm>
          <a:prstGeom prst="rect">
            <a:avLst/>
          </a:prstGeom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5BB85485-3DAF-5D7E-A654-C5BDC554BF54}"/>
              </a:ext>
            </a:extLst>
          </p:cNvPr>
          <p:cNvSpPr txBox="1"/>
          <p:nvPr/>
        </p:nvSpPr>
        <p:spPr>
          <a:xfrm>
            <a:off x="758458" y="3959038"/>
            <a:ext cx="6819268" cy="5872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vorwerk"/>
                <a:ea typeface="+mj-ea"/>
                <a:cs typeface="+mj-cs"/>
              </a:rPr>
              <a:t>¿</a:t>
            </a:r>
            <a:r>
              <a:rPr lang="en-US" sz="3200" b="1" err="1">
                <a:solidFill>
                  <a:schemeClr val="tx1">
                    <a:lumMod val="95000"/>
                    <a:lumOff val="5000"/>
                  </a:schemeClr>
                </a:solidFill>
                <a:latin typeface="vorwerk"/>
                <a:ea typeface="+mj-ea"/>
                <a:cs typeface="+mj-cs"/>
              </a:rPr>
              <a:t>Qué</a:t>
            </a: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3200" b="1" err="1">
                <a:solidFill>
                  <a:schemeClr val="tx1">
                    <a:lumMod val="95000"/>
                    <a:lumOff val="5000"/>
                  </a:schemeClr>
                </a:solidFill>
                <a:latin typeface="vorwerk"/>
                <a:ea typeface="+mj-ea"/>
                <a:cs typeface="+mj-cs"/>
              </a:rPr>
              <a:t>incluye</a:t>
            </a: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vorwerk"/>
                <a:ea typeface="+mj-ea"/>
                <a:cs typeface="+mj-cs"/>
              </a:rPr>
              <a:t> la </a:t>
            </a:r>
            <a:r>
              <a:rPr lang="en-US" sz="3200" b="1" err="1">
                <a:solidFill>
                  <a:srgbClr val="00B050"/>
                </a:solidFill>
                <a:latin typeface="vorwerk"/>
                <a:ea typeface="+mj-ea"/>
                <a:cs typeface="+mj-cs"/>
              </a:rPr>
              <a:t>compra</a:t>
            </a: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vorwerk"/>
                <a:ea typeface="+mj-ea"/>
                <a:cs typeface="+mj-cs"/>
              </a:rPr>
              <a:t> de </a:t>
            </a:r>
            <a:r>
              <a:rPr lang="en-US" sz="3200" b="1" err="1">
                <a:solidFill>
                  <a:schemeClr val="tx1">
                    <a:lumMod val="95000"/>
                    <a:lumOff val="5000"/>
                  </a:schemeClr>
                </a:solidFill>
                <a:latin typeface="vorwerk"/>
                <a:ea typeface="+mj-ea"/>
                <a:cs typeface="+mj-cs"/>
              </a:rPr>
              <a:t>tu</a:t>
            </a: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vorwerk"/>
                <a:ea typeface="+mj-ea"/>
                <a:cs typeface="+mj-cs"/>
              </a:rPr>
              <a:t> TM</a:t>
            </a:r>
            <a:r>
              <a:rPr lang="en-US" sz="3200" b="1">
                <a:solidFill>
                  <a:srgbClr val="00B050"/>
                </a:solidFill>
                <a:latin typeface="vorwerk"/>
                <a:ea typeface="+mj-ea"/>
                <a:cs typeface="+mj-cs"/>
              </a:rPr>
              <a:t>7</a:t>
            </a: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vorwerk"/>
                <a:ea typeface="+mj-ea"/>
                <a:cs typeface="+mj-cs"/>
              </a:rPr>
              <a:t>?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EC4C08C5-7BCF-EF1E-CE79-5FE4812E00D7}"/>
              </a:ext>
            </a:extLst>
          </p:cNvPr>
          <p:cNvSpPr/>
          <p:nvPr/>
        </p:nvSpPr>
        <p:spPr>
          <a:xfrm>
            <a:off x="7373634" y="4881310"/>
            <a:ext cx="1592027" cy="1188971"/>
          </a:xfrm>
          <a:prstGeom prst="round1Rect">
            <a:avLst/>
          </a:prstGeom>
          <a:solidFill>
            <a:srgbClr val="2BAF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100" b="1">
                <a:latin typeface="vorwerk"/>
              </a:rPr>
              <a:t>4 meses gratis </a:t>
            </a:r>
            <a:br>
              <a:rPr lang="es-AR" sz="1100">
                <a:latin typeface="vorwerk"/>
              </a:rPr>
            </a:br>
            <a:r>
              <a:rPr lang="es-AR" sz="1100">
                <a:latin typeface="vorwerk"/>
              </a:rPr>
              <a:t>de </a:t>
            </a:r>
            <a:r>
              <a:rPr lang="es-AR" sz="1100" err="1">
                <a:latin typeface="vorwerk"/>
              </a:rPr>
              <a:t>Cookidoo</a:t>
            </a:r>
            <a:r>
              <a:rPr lang="es-AR" sz="1100">
                <a:latin typeface="vorwerk"/>
              </a:rPr>
              <a:t>®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2CDA5CD1-67C5-155E-D57A-D106E9343D79}"/>
              </a:ext>
            </a:extLst>
          </p:cNvPr>
          <p:cNvSpPr/>
          <p:nvPr/>
        </p:nvSpPr>
        <p:spPr>
          <a:xfrm>
            <a:off x="2473643" y="4885225"/>
            <a:ext cx="1525766" cy="1193577"/>
          </a:xfrm>
          <a:prstGeom prst="round1Rect">
            <a:avLst/>
          </a:prstGeom>
          <a:solidFill>
            <a:srgbClr val="2BAF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100">
                <a:latin typeface="vorwerk"/>
              </a:rPr>
              <a:t>¡Demo entrega en tu casa u online! Te mostramos como dar los </a:t>
            </a:r>
            <a:r>
              <a:rPr lang="es-AR" sz="1100" b="1">
                <a:latin typeface="vorwerk"/>
              </a:rPr>
              <a:t>primeros pasos con tu máquina</a:t>
            </a:r>
            <a:endParaRPr lang="es-ES" b="1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96BD2F62-E038-9CB6-D073-7D65B81F184F}"/>
              </a:ext>
            </a:extLst>
          </p:cNvPr>
          <p:cNvSpPr/>
          <p:nvPr/>
        </p:nvSpPr>
        <p:spPr>
          <a:xfrm>
            <a:off x="859529" y="4881311"/>
            <a:ext cx="1503679" cy="1193579"/>
          </a:xfrm>
          <a:prstGeom prst="round1Rect">
            <a:avLst/>
          </a:prstGeom>
          <a:solidFill>
            <a:srgbClr val="2BAF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100">
                <a:latin typeface="vorwerk"/>
              </a:rPr>
              <a:t>Tu propio </a:t>
            </a:r>
            <a:r>
              <a:rPr lang="es-AR" sz="1100" b="1">
                <a:latin typeface="vorwerk"/>
              </a:rPr>
              <a:t>agente comercial experto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33CC2C22-AB85-4406-1A5F-9AA0B1556702}"/>
              </a:ext>
            </a:extLst>
          </p:cNvPr>
          <p:cNvSpPr/>
          <p:nvPr/>
        </p:nvSpPr>
        <p:spPr>
          <a:xfrm>
            <a:off x="4105649" y="4881120"/>
            <a:ext cx="1514722" cy="1182535"/>
          </a:xfrm>
          <a:prstGeom prst="round1Rect">
            <a:avLst/>
          </a:prstGeom>
          <a:solidFill>
            <a:srgbClr val="2BAF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100" b="1">
                <a:latin typeface="vorwerk"/>
              </a:rPr>
              <a:t>Clases de cocina </a:t>
            </a:r>
            <a:br>
              <a:rPr lang="es-AR" sz="1100">
                <a:latin typeface="vorwerk"/>
              </a:rPr>
            </a:br>
            <a:r>
              <a:rPr lang="es-AR" sz="1100">
                <a:latin typeface="vorwerk"/>
              </a:rPr>
              <a:t>en todos nuestros locales a lo largo </a:t>
            </a:r>
            <a:br>
              <a:rPr lang="es-AR" sz="1100">
                <a:latin typeface="vorwerk"/>
              </a:rPr>
            </a:br>
            <a:r>
              <a:rPr lang="es-AR" sz="1100">
                <a:latin typeface="vorwerk"/>
              </a:rPr>
              <a:t>del país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A12D6DD7-385B-D4A4-07B3-2FF41EFB1639}"/>
              </a:ext>
            </a:extLst>
          </p:cNvPr>
          <p:cNvSpPr/>
          <p:nvPr/>
        </p:nvSpPr>
        <p:spPr>
          <a:xfrm>
            <a:off x="5729039" y="4887747"/>
            <a:ext cx="1514723" cy="1193579"/>
          </a:xfrm>
          <a:prstGeom prst="round1Rect">
            <a:avLst/>
          </a:prstGeom>
          <a:solidFill>
            <a:srgbClr val="2BAF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100" b="1">
                <a:latin typeface="vorwerk"/>
              </a:rPr>
              <a:t>2 años de garantía</a:t>
            </a:r>
            <a:endParaRPr lang="es-ES"/>
          </a:p>
          <a:p>
            <a:r>
              <a:rPr lang="es-AR" sz="1100">
                <a:latin typeface="vorwerk"/>
              </a:rPr>
              <a:t>y </a:t>
            </a:r>
            <a:r>
              <a:rPr lang="es-AR" sz="1100" b="1">
                <a:latin typeface="vorwerk"/>
              </a:rPr>
              <a:t>servicio técnico</a:t>
            </a:r>
            <a:r>
              <a:rPr lang="es-AR" sz="1100">
                <a:latin typeface="vorwerk"/>
              </a:rPr>
              <a:t> especializado</a:t>
            </a:r>
            <a:endParaRPr lang="es-AR"/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A153010E-1258-F82F-BFD0-83E281B1B722}"/>
              </a:ext>
            </a:extLst>
          </p:cNvPr>
          <p:cNvSpPr/>
          <p:nvPr/>
        </p:nvSpPr>
        <p:spPr>
          <a:xfrm>
            <a:off x="9100548" y="4887001"/>
            <a:ext cx="1580984" cy="1204622"/>
          </a:xfrm>
          <a:prstGeom prst="round1Rect">
            <a:avLst/>
          </a:prstGeom>
          <a:solidFill>
            <a:srgbClr val="2BAF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100">
                <a:latin typeface="vorwerk"/>
              </a:rPr>
              <a:t>¡La posibilidad </a:t>
            </a:r>
            <a:br>
              <a:rPr lang="es-AR" sz="1100">
                <a:latin typeface="vorwerk"/>
              </a:rPr>
            </a:br>
            <a:r>
              <a:rPr lang="es-AR" sz="1100">
                <a:latin typeface="vorwerk"/>
              </a:rPr>
              <a:t>de sumarte a la </a:t>
            </a:r>
            <a:r>
              <a:rPr lang="es-AR" sz="1100" b="1">
                <a:latin typeface="vorwerk"/>
              </a:rPr>
              <a:t>Comunidad Thermomix!</a:t>
            </a:r>
          </a:p>
        </p:txBody>
      </p:sp>
    </p:spTree>
    <p:extLst>
      <p:ext uri="{BB962C8B-B14F-4D97-AF65-F5344CB8AC3E}">
        <p14:creationId xmlns:p14="http://schemas.microsoft.com/office/powerpoint/2010/main" val="2332310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grupo de personas caminando en la calle&#10;&#10;El contenido generado por IA puede ser incorrecto.">
            <a:extLst>
              <a:ext uri="{FF2B5EF4-FFF2-40B4-BE49-F238E27FC236}">
                <a16:creationId xmlns:a16="http://schemas.microsoft.com/office/drawing/2014/main" id="{DF09E7E1-F007-3BA8-E79F-6900E6CDB5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4000"/>
          </a:blip>
          <a:srcRect l="-1912" t="1667" r="2103" b="1481"/>
          <a:stretch>
            <a:fillRect/>
          </a:stretch>
        </p:blipFill>
        <p:spPr>
          <a:xfrm>
            <a:off x="5340436" y="3703"/>
            <a:ext cx="6852634" cy="6873993"/>
          </a:xfrm>
          <a:prstGeom prst="rect">
            <a:avLst/>
          </a:prstGeom>
        </p:spPr>
      </p:pic>
      <p:sp>
        <p:nvSpPr>
          <p:cNvPr id="3" name="Rectángulo: una sola esquina redondeada 2">
            <a:extLst>
              <a:ext uri="{FF2B5EF4-FFF2-40B4-BE49-F238E27FC236}">
                <a16:creationId xmlns:a16="http://schemas.microsoft.com/office/drawing/2014/main" id="{A78DDA4C-29D2-6006-ACDB-AAAD615DCE83}"/>
              </a:ext>
            </a:extLst>
          </p:cNvPr>
          <p:cNvSpPr/>
          <p:nvPr/>
        </p:nvSpPr>
        <p:spPr>
          <a:xfrm>
            <a:off x="-3799" y="3583"/>
            <a:ext cx="6386645" cy="6857556"/>
          </a:xfrm>
          <a:prstGeom prst="round1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B7566E-ABBB-C0BA-00B0-29137A012C1D}"/>
              </a:ext>
            </a:extLst>
          </p:cNvPr>
          <p:cNvSpPr txBox="1"/>
          <p:nvPr/>
        </p:nvSpPr>
        <p:spPr>
          <a:xfrm>
            <a:off x="769002" y="1842222"/>
            <a:ext cx="4846320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 fontAlgn="base">
              <a:buNone/>
            </a:pPr>
            <a:r>
              <a:rPr lang="en-US" sz="24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Descubrí</a:t>
            </a:r>
            <a:r>
              <a:rPr lang="en-US" sz="24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 </a:t>
            </a:r>
            <a:r>
              <a:rPr lang="en-US" sz="24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todo</a:t>
            </a:r>
            <a:r>
              <a:rPr lang="en-US" sz="24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 lo </a:t>
            </a:r>
            <a:r>
              <a:rPr lang="en-US" sz="24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que</a:t>
            </a:r>
            <a:r>
              <a:rPr lang="en-US" sz="24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 </a:t>
            </a:r>
            <a:r>
              <a:rPr lang="en-US" sz="24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tenemos</a:t>
            </a:r>
            <a:r>
              <a:rPr lang="en-US" sz="24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 para </a:t>
            </a:r>
            <a:r>
              <a:rPr lang="en-US" sz="24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ofrecerte</a:t>
            </a:r>
            <a:r>
              <a:rPr lang="en-US" sz="24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:​</a:t>
            </a:r>
            <a:r>
              <a:rPr lang="en-US" sz="2400" b="1" i="0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​</a:t>
            </a:r>
          </a:p>
          <a:p>
            <a:pPr algn="l" rtl="0" fontAlgn="base">
              <a:buNone/>
            </a:pPr>
            <a:r>
              <a:rPr lang="en-US" sz="1800" b="0" i="0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​</a:t>
            </a:r>
            <a:endParaRPr lang="en-US" b="0" i="0">
              <a:solidFill>
                <a:srgbClr val="FFFFFF"/>
              </a:solidFill>
              <a:effectLst/>
              <a:latin typeface="vorwerk"/>
              <a:ea typeface="Calibri"/>
              <a:cs typeface="Calibri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Entrenamiento</a:t>
            </a:r>
            <a:r>
              <a:rPr lang="en-US" sz="1800" b="0" i="0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 </a:t>
            </a:r>
            <a:r>
              <a:rPr lang="en-US" sz="1800" b="0" i="0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fácil</a:t>
            </a:r>
            <a:r>
              <a:rPr lang="en-US" sz="1800" b="0" i="0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 y </a:t>
            </a:r>
            <a:r>
              <a:rPr lang="en-US" sz="1800" b="0" i="0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constante</a:t>
            </a:r>
            <a:r>
              <a:rPr lang="en-US" sz="1800" b="0" i="0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.​</a:t>
            </a:r>
            <a:r>
              <a:rPr lang="en-US" sz="1800" b="0" i="0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​</a:t>
            </a:r>
            <a:endParaRPr lang="en-US" b="0" i="0">
              <a:solidFill>
                <a:srgbClr val="FFFFFF"/>
              </a:solidFill>
              <a:effectLst/>
              <a:latin typeface="vorwerk"/>
              <a:ea typeface="Calibri"/>
              <a:cs typeface="Calibri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¡</a:t>
            </a:r>
            <a:r>
              <a:rPr lang="es-ES" sz="1800" b="0" i="0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Un equipo divertido que te acompaña a alcanzar tus objetivos!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s-ES" sz="1800" b="0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Dedicando el tiempo que mejor se adapte a vos.</a:t>
            </a:r>
            <a:endParaRPr lang="en-US" b="0" i="0">
              <a:solidFill>
                <a:srgbClr val="FFFFFF"/>
              </a:solidFill>
              <a:effectLst/>
              <a:latin typeface="vorwerk"/>
              <a:ea typeface="Calibri"/>
              <a:cs typeface="Calibri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800" b="0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Premios</a:t>
            </a:r>
            <a:r>
              <a:rPr lang="en-US" sz="1800" b="0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 a </a:t>
            </a:r>
            <a:r>
              <a:rPr lang="en-US" sz="1800" b="0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cada</a:t>
            </a:r>
            <a:r>
              <a:rPr lang="en-US" sz="1800" b="0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 paso.​</a:t>
            </a:r>
            <a:r>
              <a:rPr lang="en-US" sz="1800" b="0" i="0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​</a:t>
            </a:r>
            <a:br>
              <a:rPr lang="en-US">
                <a:solidFill>
                  <a:srgbClr val="FFFFFF"/>
                </a:solidFill>
                <a:latin typeface="vorwerk"/>
                <a:ea typeface="Calibri"/>
                <a:cs typeface="Calibri"/>
              </a:rPr>
            </a:br>
            <a:endParaRPr lang="en-US" b="0" i="0">
              <a:effectLst/>
              <a:latin typeface="vorwerk"/>
              <a:ea typeface="Calibri"/>
              <a:cs typeface="Calibri"/>
            </a:endParaRPr>
          </a:p>
          <a:p>
            <a:pPr algn="l" rtl="0" fontAlgn="base">
              <a:buNone/>
            </a:pPr>
            <a:r>
              <a:rPr lang="en-US" sz="18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Y </a:t>
            </a:r>
            <a:r>
              <a:rPr lang="en-US" sz="18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si</a:t>
            </a:r>
            <a:r>
              <a:rPr lang="en-US" sz="18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 </a:t>
            </a:r>
            <a:r>
              <a:rPr lang="en-US" sz="18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después</a:t>
            </a:r>
            <a:r>
              <a:rPr lang="en-US" sz="18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 </a:t>
            </a:r>
            <a:r>
              <a:rPr lang="en-US" sz="18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decidís</a:t>
            </a:r>
            <a:r>
              <a:rPr lang="en-US" sz="18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 </a:t>
            </a:r>
            <a:r>
              <a:rPr lang="en-US" sz="18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quedarte</a:t>
            </a:r>
            <a:r>
              <a:rPr lang="en-US" sz="18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, </a:t>
            </a:r>
            <a:r>
              <a:rPr lang="en-US" sz="18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podés</a:t>
            </a:r>
            <a:r>
              <a:rPr lang="en-US" sz="18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 </a:t>
            </a:r>
            <a:r>
              <a:rPr lang="en-US" sz="18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ganar</a:t>
            </a:r>
            <a:r>
              <a:rPr lang="en-US" sz="18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 </a:t>
            </a:r>
            <a:r>
              <a:rPr lang="en-US" sz="18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ingresos</a:t>
            </a:r>
            <a:r>
              <a:rPr lang="en-US" sz="18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 </a:t>
            </a:r>
            <a:r>
              <a:rPr lang="en-US" sz="18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increíbles</a:t>
            </a:r>
            <a:r>
              <a:rPr lang="en-US" sz="18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, </a:t>
            </a:r>
            <a:r>
              <a:rPr lang="en-US" sz="18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viajes</a:t>
            </a:r>
            <a:r>
              <a:rPr lang="en-US" sz="18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 </a:t>
            </a:r>
            <a:r>
              <a:rPr lang="en-US" sz="18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por</a:t>
            </a:r>
            <a:r>
              <a:rPr lang="en-US" sz="18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 </a:t>
            </a:r>
            <a:r>
              <a:rPr lang="en-US" sz="18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todo</a:t>
            </a:r>
            <a:r>
              <a:rPr lang="en-US" sz="18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 </a:t>
            </a:r>
            <a:r>
              <a:rPr lang="en-US" sz="18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el</a:t>
            </a:r>
            <a:r>
              <a:rPr lang="en-US" sz="18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 </a:t>
            </a:r>
            <a:r>
              <a:rPr lang="en-US" sz="18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mundo</a:t>
            </a:r>
            <a:r>
              <a:rPr lang="en-US" sz="18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, ¡y </a:t>
            </a:r>
            <a:r>
              <a:rPr lang="en-US" sz="18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mucho</a:t>
            </a:r>
            <a:r>
              <a:rPr lang="en-US" sz="18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 </a:t>
            </a:r>
            <a:r>
              <a:rPr lang="en-US" sz="18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más</a:t>
            </a:r>
            <a:r>
              <a:rPr lang="en-US" sz="18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!​</a:t>
            </a:r>
            <a:r>
              <a:rPr lang="en-US" sz="1800" b="1" i="0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​</a:t>
            </a:r>
            <a:endParaRPr lang="en-US" b="1" i="0">
              <a:solidFill>
                <a:srgbClr val="FFFFFF"/>
              </a:solidFill>
              <a:effectLst/>
              <a:latin typeface="vorwerk"/>
              <a:ea typeface="Calibri"/>
              <a:cs typeface="Calibri"/>
            </a:endParaRPr>
          </a:p>
          <a:p>
            <a:pPr algn="l" rtl="0" fontAlgn="base">
              <a:buNone/>
            </a:pPr>
            <a:r>
              <a:rPr lang="en-US" sz="1800" b="0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​</a:t>
            </a:r>
            <a:r>
              <a:rPr lang="en-US" sz="1800" b="0" i="0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​</a:t>
            </a:r>
            <a:endParaRPr lang="en-US" b="0" i="0">
              <a:solidFill>
                <a:srgbClr val="FFFFFF"/>
              </a:solidFill>
              <a:effectLst/>
              <a:latin typeface="vorwerk"/>
              <a:ea typeface="Calibri"/>
              <a:cs typeface="Calibri"/>
            </a:endParaRPr>
          </a:p>
          <a:p>
            <a:pPr algn="l" rtl="0" fontAlgn="base">
              <a:buNone/>
            </a:pPr>
            <a:r>
              <a:rPr lang="en-US" sz="24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¡</a:t>
            </a:r>
            <a:r>
              <a:rPr lang="en-US" sz="24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Te</a:t>
            </a:r>
            <a:r>
              <a:rPr lang="en-US" sz="24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 </a:t>
            </a:r>
            <a:r>
              <a:rPr lang="en-US" sz="24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estamos</a:t>
            </a:r>
            <a:r>
              <a:rPr lang="en-US" sz="24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 </a:t>
            </a:r>
            <a:r>
              <a:rPr lang="en-US" sz="2400" b="1" i="0" u="none" strike="noStrike" err="1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esperando</a:t>
            </a:r>
            <a:r>
              <a:rPr lang="en-US" sz="2400" b="1" i="0" u="none" strike="noStrike">
                <a:solidFill>
                  <a:srgbClr val="FFFFFF"/>
                </a:solidFill>
                <a:effectLst/>
                <a:latin typeface="vorwerk"/>
                <a:ea typeface="Calibri"/>
                <a:cs typeface="Calibri"/>
              </a:rPr>
              <a:t>!​</a:t>
            </a:r>
            <a:endParaRPr lang="en-US" sz="2400" b="1" i="0">
              <a:solidFill>
                <a:srgbClr val="FFFFFF"/>
              </a:solidFill>
              <a:effectLst/>
              <a:latin typeface="vorwerk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B1B593-CE58-0642-8EB0-AF322B9DA02D}"/>
              </a:ext>
            </a:extLst>
          </p:cNvPr>
          <p:cNvSpPr txBox="1"/>
          <p:nvPr/>
        </p:nvSpPr>
        <p:spPr>
          <a:xfrm>
            <a:off x="769791" y="941722"/>
            <a:ext cx="539049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sz="3200" b="1">
                <a:solidFill>
                  <a:srgbClr val="FFFFFF"/>
                </a:solidFill>
                <a:latin typeface="vorwerk"/>
              </a:rPr>
              <a:t>¡</a:t>
            </a:r>
            <a:r>
              <a:rPr lang="es-AR" sz="3200" b="1" err="1">
                <a:solidFill>
                  <a:srgbClr val="FFFFFF"/>
                </a:solidFill>
                <a:latin typeface="vorwerk"/>
              </a:rPr>
              <a:t>Sumate</a:t>
            </a:r>
            <a:r>
              <a:rPr lang="es-AR" sz="3200" b="1">
                <a:solidFill>
                  <a:srgbClr val="FFFFFF"/>
                </a:solidFill>
                <a:latin typeface="vorwerk"/>
              </a:rPr>
              <a:t> al equipo!</a:t>
            </a:r>
            <a:endParaRPr lang="es-AR" sz="2400" b="1">
              <a:solidFill>
                <a:srgbClr val="FFFFFF"/>
              </a:solidFill>
              <a:latin typeface="vorwerk"/>
            </a:endParaRPr>
          </a:p>
        </p:txBody>
      </p:sp>
    </p:spTree>
    <p:extLst>
      <p:ext uri="{BB962C8B-B14F-4D97-AF65-F5344CB8AC3E}">
        <p14:creationId xmlns:p14="http://schemas.microsoft.com/office/powerpoint/2010/main" val="4048055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3BCFAE-4D0C-626A-DDC2-3070F845B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0A8A0BB-A9CF-8062-B832-39944E6C799E}"/>
              </a:ext>
            </a:extLst>
          </p:cNvPr>
          <p:cNvSpPr txBox="1"/>
          <p:nvPr/>
        </p:nvSpPr>
        <p:spPr>
          <a:xfrm>
            <a:off x="1264062" y="2276390"/>
            <a:ext cx="9663876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AR" sz="4000" b="1">
                <a:solidFill>
                  <a:schemeClr val="bg1"/>
                </a:solidFill>
                <a:latin typeface="vorwerk"/>
              </a:rPr>
              <a:t>¡</a:t>
            </a:r>
            <a:r>
              <a:rPr lang="es-AR" sz="4000" b="1">
                <a:solidFill>
                  <a:srgbClr val="2BAF49"/>
                </a:solidFill>
                <a:latin typeface="vorwerk"/>
              </a:rPr>
              <a:t>Muchas gracias</a:t>
            </a:r>
            <a:r>
              <a:rPr lang="es-AR" sz="4000" b="1">
                <a:solidFill>
                  <a:schemeClr val="bg1"/>
                </a:solidFill>
                <a:latin typeface="vorwerk"/>
              </a:rPr>
              <a:t> por </a:t>
            </a:r>
            <a:endParaRPr lang="es-ES" sz="4000">
              <a:solidFill>
                <a:schemeClr val="bg1"/>
              </a:solidFill>
            </a:endParaRPr>
          </a:p>
          <a:p>
            <a:pPr algn="ctr"/>
            <a:r>
              <a:rPr lang="es-AR" sz="4000" b="1">
                <a:solidFill>
                  <a:schemeClr val="bg1"/>
                </a:solidFill>
                <a:latin typeface="vorwerk"/>
              </a:rPr>
              <a:t>participar de esta experiencia!</a:t>
            </a:r>
            <a:endParaRPr lang="es-AR" sz="4000">
              <a:solidFill>
                <a:schemeClr val="bg1"/>
              </a:solidFill>
            </a:endParaRPr>
          </a:p>
          <a:p>
            <a:pPr algn="ctr"/>
            <a:endParaRPr lang="es-AR" sz="3200" b="1">
              <a:solidFill>
                <a:schemeClr val="bg1"/>
              </a:solidFill>
              <a:latin typeface="vorwerk"/>
            </a:endParaRPr>
          </a:p>
          <a:p>
            <a:pPr algn="ctr"/>
            <a:r>
              <a:rPr lang="es-AR" sz="3200">
                <a:solidFill>
                  <a:schemeClr val="bg1"/>
                </a:solidFill>
                <a:latin typeface="vorwerk"/>
              </a:rPr>
              <a:t>Esperamos que lo hayas disfrutado.</a:t>
            </a:r>
          </a:p>
        </p:txBody>
      </p:sp>
      <p:pic>
        <p:nvPicPr>
          <p:cNvPr id="3" name="Imagen 2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A91777CC-8E09-5D41-365B-83987541F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701" y="5184290"/>
            <a:ext cx="2505728" cy="131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87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667DE3-E0E4-856F-770B-80577C2E9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603F5F4-EDCC-3518-60C1-0BEB9E13E3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6000"/>
          </a:blip>
          <a:srcRect t="10134" r="24185"/>
          <a:stretch>
            <a:fillRect/>
          </a:stretch>
        </p:blipFill>
        <p:spPr>
          <a:xfrm>
            <a:off x="1936457" y="1105"/>
            <a:ext cx="10253384" cy="686168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22113C74-41A3-8D84-216F-465FA1F6EE39}"/>
              </a:ext>
            </a:extLst>
          </p:cNvPr>
          <p:cNvSpPr txBox="1"/>
          <p:nvPr/>
        </p:nvSpPr>
        <p:spPr>
          <a:xfrm>
            <a:off x="1114129" y="1854624"/>
            <a:ext cx="4985657" cy="7546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Contanos</a:t>
            </a:r>
            <a:r>
              <a:rPr lang="en-US" sz="3200" b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un poco de</a:t>
            </a:r>
            <a:r>
              <a:rPr lang="en-US" sz="3200" b="1">
                <a:solidFill>
                  <a:srgbClr val="00B05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3200" b="1" err="1">
                <a:solidFill>
                  <a:srgbClr val="00B050"/>
                </a:solidFill>
                <a:latin typeface="vorwerk"/>
                <a:ea typeface="+mj-ea"/>
                <a:cs typeface="+mj-cs"/>
              </a:rPr>
              <a:t>vos</a:t>
            </a:r>
            <a:endParaRPr lang="en-US" sz="3200" b="1">
              <a:solidFill>
                <a:srgbClr val="00B050"/>
              </a:solidFill>
              <a:latin typeface="vorwerk"/>
              <a:ea typeface="+mj-ea"/>
              <a:cs typeface="+mj-cs"/>
            </a:endParaRPr>
          </a:p>
        </p:txBody>
      </p:sp>
      <p:sp>
        <p:nvSpPr>
          <p:cNvPr id="15" name="Rectángulo: una sola esquina redondeada 14">
            <a:extLst>
              <a:ext uri="{FF2B5EF4-FFF2-40B4-BE49-F238E27FC236}">
                <a16:creationId xmlns:a16="http://schemas.microsoft.com/office/drawing/2014/main" id="{A1125CA3-8591-4B54-9C3F-16FDA6657FF2}"/>
              </a:ext>
            </a:extLst>
          </p:cNvPr>
          <p:cNvSpPr/>
          <p:nvPr/>
        </p:nvSpPr>
        <p:spPr>
          <a:xfrm>
            <a:off x="-3799" y="3583"/>
            <a:ext cx="6386645" cy="6857556"/>
          </a:xfrm>
          <a:prstGeom prst="round1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6171C890-23F7-59E3-05AF-2B943439BD46}"/>
              </a:ext>
            </a:extLst>
          </p:cNvPr>
          <p:cNvSpPr txBox="1"/>
          <p:nvPr/>
        </p:nvSpPr>
        <p:spPr>
          <a:xfrm>
            <a:off x="769501" y="1706955"/>
            <a:ext cx="5206526" cy="7104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¡</a:t>
            </a:r>
            <a:r>
              <a:rPr lang="en-US" sz="3200" b="1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Contanos</a:t>
            </a:r>
            <a:r>
              <a:rPr lang="en-US" sz="3200" b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un poco de</a:t>
            </a:r>
            <a:r>
              <a:rPr lang="en-US" sz="3200" b="1">
                <a:solidFill>
                  <a:srgbClr val="00B05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3200" b="1" err="1">
                <a:solidFill>
                  <a:srgbClr val="00B050"/>
                </a:solidFill>
                <a:latin typeface="vorwerk"/>
                <a:ea typeface="+mj-ea"/>
                <a:cs typeface="+mj-cs"/>
              </a:rPr>
              <a:t>vos</a:t>
            </a:r>
            <a:r>
              <a:rPr lang="en-US" sz="3200" b="1">
                <a:solidFill>
                  <a:srgbClr val="00B050"/>
                </a:solidFill>
                <a:latin typeface="vorwerk"/>
                <a:ea typeface="+mj-ea"/>
                <a:cs typeface="+mj-cs"/>
              </a:rPr>
              <a:t>!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6BED94B3-470F-5032-D375-03E6D57FF43C}"/>
              </a:ext>
            </a:extLst>
          </p:cNvPr>
          <p:cNvSpPr txBox="1"/>
          <p:nvPr/>
        </p:nvSpPr>
        <p:spPr>
          <a:xfrm>
            <a:off x="769500" y="2882839"/>
            <a:ext cx="4871924" cy="24721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45720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Wingdings"/>
              <a:buChar char="ü"/>
            </a:pP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¿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Te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gustaría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cambiar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algo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en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tu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alimentación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?</a:t>
            </a:r>
            <a:endParaRPr lang="es-ES" sz="2000">
              <a:solidFill>
                <a:srgbClr val="000000"/>
              </a:solidFill>
              <a:latin typeface="Aptos" panose="020B0004020202020204"/>
              <a:ea typeface="+mj-ea"/>
              <a:cs typeface="+mj-cs"/>
            </a:endParaRP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Wingdings"/>
              <a:buChar char="ü"/>
            </a:pP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¿</a:t>
            </a:r>
            <a:r>
              <a:rPr lang="en-US" sz="2000" err="1">
                <a:latin typeface="vorwerk"/>
                <a:ea typeface="+mj-ea"/>
                <a:cs typeface="+mj-cs"/>
              </a:rPr>
              <a:t>Qué</a:t>
            </a:r>
            <a:r>
              <a:rPr lang="en-US" sz="2000"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latin typeface="vorwerk"/>
                <a:ea typeface="+mj-ea"/>
                <a:cs typeface="+mj-cs"/>
              </a:rPr>
              <a:t>comen</a:t>
            </a:r>
            <a:r>
              <a:rPr lang="en-US" sz="2000"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latin typeface="vorwerk"/>
                <a:ea typeface="+mj-ea"/>
                <a:cs typeface="+mj-cs"/>
              </a:rPr>
              <a:t>en</a:t>
            </a:r>
            <a:r>
              <a:rPr lang="en-US" sz="2000"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latin typeface="vorwerk"/>
                <a:ea typeface="+mj-ea"/>
                <a:cs typeface="+mj-cs"/>
              </a:rPr>
              <a:t>tu</a:t>
            </a:r>
            <a:r>
              <a:rPr lang="en-US" sz="2000">
                <a:latin typeface="vorwerk"/>
                <a:ea typeface="+mj-ea"/>
                <a:cs typeface="+mj-cs"/>
              </a:rPr>
              <a:t> casa?</a:t>
            </a:r>
            <a:endParaRPr lang="es-ES" sz="2000">
              <a:latin typeface="Aptos" panose="020B0004020202020204"/>
              <a:ea typeface="+mj-ea"/>
              <a:cs typeface="+mj-cs"/>
            </a:endParaRPr>
          </a:p>
          <a:p>
            <a:pPr marL="457200" indent="-45720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Wingdings"/>
              <a:buChar char="ü"/>
            </a:pPr>
            <a:r>
              <a:rPr lang="en-US" sz="2000">
                <a:latin typeface="vorwerk"/>
                <a:ea typeface="+mj-ea"/>
                <a:cs typeface="+mj-cs"/>
              </a:rPr>
              <a:t>¿</a:t>
            </a:r>
            <a:r>
              <a:rPr lang="en-US" sz="2000" err="1">
                <a:latin typeface="vorwerk"/>
                <a:ea typeface="+mj-ea"/>
                <a:cs typeface="+mj-cs"/>
              </a:rPr>
              <a:t>Qué</a:t>
            </a:r>
            <a:r>
              <a:rPr lang="en-US" sz="2000"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latin typeface="vorwerk"/>
                <a:ea typeface="+mj-ea"/>
                <a:cs typeface="+mj-cs"/>
              </a:rPr>
              <a:t>comprás</a:t>
            </a:r>
            <a:r>
              <a:rPr lang="en-US" sz="2000"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latin typeface="vorwerk"/>
                <a:ea typeface="+mj-ea"/>
                <a:cs typeface="+mj-cs"/>
              </a:rPr>
              <a:t>en</a:t>
            </a:r>
            <a:r>
              <a:rPr lang="en-US" sz="2000"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latin typeface="vorwerk"/>
                <a:ea typeface="+mj-ea"/>
                <a:cs typeface="+mj-cs"/>
              </a:rPr>
              <a:t>el</a:t>
            </a:r>
            <a:r>
              <a:rPr lang="en-US" sz="2000"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latin typeface="vorwerk"/>
                <a:ea typeface="+mj-ea"/>
                <a:cs typeface="+mj-cs"/>
              </a:rPr>
              <a:t>supermercado</a:t>
            </a:r>
            <a:r>
              <a:rPr lang="en-US" sz="2000">
                <a:latin typeface="vorwerk"/>
                <a:ea typeface="+mj-ea"/>
                <a:cs typeface="+mj-cs"/>
              </a:rPr>
              <a:t>?</a:t>
            </a:r>
            <a:endParaRPr lang="es-ES" sz="2000">
              <a:latin typeface="Aptos" panose="020B0004020202020204"/>
              <a:ea typeface="+mj-ea"/>
              <a:cs typeface="+mj-cs"/>
            </a:endParaRPr>
          </a:p>
          <a:p>
            <a:pPr marL="457200" indent="-45720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Wingdings"/>
              <a:buChar char="ü"/>
            </a:pPr>
            <a:r>
              <a:rPr lang="en-US" sz="2000">
                <a:latin typeface="vorwerk"/>
                <a:ea typeface="+mj-ea"/>
                <a:cs typeface="+mj-cs"/>
              </a:rPr>
              <a:t>¿</a:t>
            </a:r>
            <a:r>
              <a:rPr lang="en-US" sz="2000" err="1">
                <a:latin typeface="vorwerk"/>
                <a:ea typeface="+mj-ea"/>
                <a:cs typeface="+mj-cs"/>
              </a:rPr>
              <a:t>Cuántos</a:t>
            </a:r>
            <a:r>
              <a:rPr lang="en-US" sz="2000">
                <a:latin typeface="vorwerk"/>
                <a:ea typeface="+mj-ea"/>
                <a:cs typeface="+mj-cs"/>
              </a:rPr>
              <a:t> son </a:t>
            </a:r>
            <a:r>
              <a:rPr lang="en-US" sz="2000" err="1">
                <a:latin typeface="vorwerk"/>
                <a:ea typeface="+mj-ea"/>
                <a:cs typeface="+mj-cs"/>
              </a:rPr>
              <a:t>en</a:t>
            </a:r>
            <a:r>
              <a:rPr lang="en-US" sz="2000"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latin typeface="vorwerk"/>
                <a:ea typeface="+mj-ea"/>
                <a:cs typeface="+mj-cs"/>
              </a:rPr>
              <a:t>tu</a:t>
            </a:r>
            <a:r>
              <a:rPr lang="en-US" sz="2000">
                <a:latin typeface="vorwerk"/>
                <a:ea typeface="+mj-ea"/>
                <a:cs typeface="+mj-cs"/>
              </a:rPr>
              <a:t> casa?</a:t>
            </a:r>
            <a:endParaRPr lang="es-ES" sz="2000">
              <a:latin typeface="Aptos" panose="020B0004020202020204"/>
              <a:ea typeface="+mj-ea"/>
              <a:cs typeface="+mj-cs"/>
            </a:endParaRPr>
          </a:p>
          <a:p>
            <a:pPr marL="457200" indent="-45720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Wingdings"/>
              <a:buChar char="ü"/>
            </a:pPr>
            <a:r>
              <a:rPr lang="en-US" sz="2000">
                <a:latin typeface="vorwerk"/>
                <a:ea typeface="+mj-ea"/>
                <a:cs typeface="+mj-cs"/>
              </a:rPr>
              <a:t>¿</a:t>
            </a:r>
            <a:r>
              <a:rPr lang="en-US" sz="2000" err="1">
                <a:latin typeface="vorwerk"/>
                <a:ea typeface="+mj-ea"/>
                <a:cs typeface="+mj-cs"/>
              </a:rPr>
              <a:t>Quién</a:t>
            </a:r>
            <a:r>
              <a:rPr lang="en-US" sz="2000"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latin typeface="vorwerk"/>
                <a:ea typeface="+mj-ea"/>
                <a:cs typeface="+mj-cs"/>
              </a:rPr>
              <a:t>suele</a:t>
            </a:r>
            <a:r>
              <a:rPr lang="en-US" sz="2000"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latin typeface="vorwerk"/>
                <a:ea typeface="+mj-ea"/>
                <a:cs typeface="+mj-cs"/>
              </a:rPr>
              <a:t>cocinar</a:t>
            </a:r>
            <a:r>
              <a:rPr lang="en-US" sz="2000">
                <a:latin typeface="vorwerk"/>
                <a:ea typeface="+mj-ea"/>
                <a:cs typeface="+mj-cs"/>
              </a:rPr>
              <a:t>?</a:t>
            </a:r>
            <a:br>
              <a:rPr lang="en-US" sz="3200" b="1">
                <a:latin typeface="vorwerk"/>
                <a:ea typeface="+mj-ea"/>
                <a:cs typeface="+mj-cs"/>
              </a:rPr>
            </a:br>
            <a:endParaRPr lang="en-US" sz="3200" b="1">
              <a:solidFill>
                <a:srgbClr val="000000"/>
              </a:solidFill>
              <a:latin typeface="vorwerk"/>
              <a:ea typeface="+mj-ea"/>
              <a:cs typeface="+mj-cs"/>
            </a:endParaRPr>
          </a:p>
        </p:txBody>
      </p:sp>
      <p:pic>
        <p:nvPicPr>
          <p:cNvPr id="2" name="Imagen 1" descr="Icono&#10;&#10;El contenido generado por IA puede ser incorrecto.">
            <a:extLst>
              <a:ext uri="{FF2B5EF4-FFF2-40B4-BE49-F238E27FC236}">
                <a16:creationId xmlns:a16="http://schemas.microsoft.com/office/drawing/2014/main" id="{423DA977-AF3B-90D3-169B-D32CA6943A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38" t="8286" r="4273" b="5618"/>
          <a:stretch>
            <a:fillRect/>
          </a:stretch>
        </p:blipFill>
        <p:spPr>
          <a:xfrm>
            <a:off x="299554" y="227627"/>
            <a:ext cx="1155886" cy="85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99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7584B-016C-CE9F-9CE3-B819BAFD5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D1571928-53F6-D785-F783-1CB4D139DB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602" b="14602"/>
          <a:stretch>
            <a:fillRect/>
          </a:stretch>
        </p:blipFill>
        <p:spPr>
          <a:xfrm>
            <a:off x="5749416" y="2362"/>
            <a:ext cx="6431963" cy="6876309"/>
          </a:xfrm>
          <a:prstGeom prst="rect">
            <a:avLst/>
          </a:prstGeom>
        </p:spPr>
      </p:pic>
      <p:sp>
        <p:nvSpPr>
          <p:cNvPr id="11" name="Rectángulo: una sola esquina redondeada 10">
            <a:extLst>
              <a:ext uri="{FF2B5EF4-FFF2-40B4-BE49-F238E27FC236}">
                <a16:creationId xmlns:a16="http://schemas.microsoft.com/office/drawing/2014/main" id="{D8A55911-47D3-879F-5F44-7655ACEB4528}"/>
              </a:ext>
            </a:extLst>
          </p:cNvPr>
          <p:cNvSpPr/>
          <p:nvPr/>
        </p:nvSpPr>
        <p:spPr>
          <a:xfrm>
            <a:off x="-3799" y="3583"/>
            <a:ext cx="6386645" cy="6857556"/>
          </a:xfrm>
          <a:prstGeom prst="round1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0B512993-A033-2A73-7FB6-563400B4A3E9}"/>
              </a:ext>
            </a:extLst>
          </p:cNvPr>
          <p:cNvSpPr txBox="1"/>
          <p:nvPr/>
        </p:nvSpPr>
        <p:spPr>
          <a:xfrm>
            <a:off x="769501" y="1662782"/>
            <a:ext cx="4985657" cy="7546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¿</a:t>
            </a:r>
            <a:r>
              <a:rPr lang="en-US" sz="3200" b="1" err="1">
                <a:solidFill>
                  <a:srgbClr val="00B050"/>
                </a:solidFill>
                <a:latin typeface="vorwerk"/>
                <a:ea typeface="+mj-ea"/>
                <a:cs typeface="+mj-cs"/>
              </a:rPr>
              <a:t>Quiénes</a:t>
            </a:r>
            <a:r>
              <a:rPr lang="en-US" sz="3200" b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3200" b="1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somos</a:t>
            </a:r>
            <a:r>
              <a:rPr lang="en-US" sz="3200" b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?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31893815-B3F1-24A2-12D1-7166A5BF1DE8}"/>
              </a:ext>
            </a:extLst>
          </p:cNvPr>
          <p:cNvSpPr txBox="1"/>
          <p:nvPr/>
        </p:nvSpPr>
        <p:spPr>
          <a:xfrm>
            <a:off x="769500" y="2936573"/>
            <a:ext cx="4871924" cy="15555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b="1" err="1">
                <a:solidFill>
                  <a:srgbClr val="00B050"/>
                </a:solidFill>
                <a:latin typeface="vorwerk"/>
                <a:ea typeface="+mj-ea"/>
                <a:cs typeface="+mj-cs"/>
              </a:rPr>
              <a:t>Pilusen</a:t>
            </a:r>
            <a:r>
              <a:rPr lang="en-US" sz="2000">
                <a:solidFill>
                  <a:srgbClr val="00B05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es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el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b="1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único</a:t>
            </a:r>
            <a:r>
              <a:rPr lang="en-US" sz="2000" b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b="1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distribuidor</a:t>
            </a:r>
            <a:r>
              <a:rPr lang="en-US" sz="2000" b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b="1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oficial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en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Uruguay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desde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2020. Con 2 locales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en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Pocitos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y Carrasco; y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más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de 250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agentes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activos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en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todo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el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país</a:t>
            </a:r>
            <a:r>
              <a:rPr lang="en-US" sz="2000">
                <a:solidFill>
                  <a:srgbClr val="000000"/>
                </a:solidFill>
                <a:latin typeface="vorwerk"/>
                <a:ea typeface="+mj-ea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3844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FEC4F-9E82-95F0-4A7D-B0150C87B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una sola esquina redondeada 4">
            <a:extLst>
              <a:ext uri="{FF2B5EF4-FFF2-40B4-BE49-F238E27FC236}">
                <a16:creationId xmlns:a16="http://schemas.microsoft.com/office/drawing/2014/main" id="{F8A90EB1-17F3-15BD-A1FF-082D87E6027E}"/>
              </a:ext>
            </a:extLst>
          </p:cNvPr>
          <p:cNvSpPr/>
          <p:nvPr/>
        </p:nvSpPr>
        <p:spPr>
          <a:xfrm rot="10800000" flipH="1">
            <a:off x="-2397" y="-63164"/>
            <a:ext cx="12190436" cy="3423199"/>
          </a:xfrm>
          <a:prstGeom prst="round1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 descr="Interfaz de usuario gráfica, Sitio web&#10;&#10;El contenido generado por IA puede ser incorrecto.">
            <a:extLst>
              <a:ext uri="{FF2B5EF4-FFF2-40B4-BE49-F238E27FC236}">
                <a16:creationId xmlns:a16="http://schemas.microsoft.com/office/drawing/2014/main" id="{CEB2FE18-2580-5953-ACDC-D45DD0B2E9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076" t="26895" r="24360" b="28114"/>
          <a:stretch>
            <a:fillRect/>
          </a:stretch>
        </p:blipFill>
        <p:spPr>
          <a:xfrm>
            <a:off x="2170545" y="1716280"/>
            <a:ext cx="7856877" cy="3565950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9BB3DADB-F53E-957C-5A86-78E296F0D229}"/>
              </a:ext>
            </a:extLst>
          </p:cNvPr>
          <p:cNvSpPr txBox="1"/>
          <p:nvPr/>
        </p:nvSpPr>
        <p:spPr>
          <a:xfrm>
            <a:off x="7501" y="955211"/>
            <a:ext cx="12197442" cy="6866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Locales</a:t>
            </a:r>
            <a:r>
              <a:rPr lang="en-US" sz="3200" b="1">
                <a:solidFill>
                  <a:srgbClr val="00B050"/>
                </a:solidFill>
                <a:latin typeface="vorwerk"/>
                <a:ea typeface="+mj-ea"/>
                <a:cs typeface="+mj-cs"/>
              </a:rPr>
              <a:t> Uruguay</a:t>
            </a:r>
            <a:endParaRPr lang="es-ES">
              <a:ea typeface="+mj-ea"/>
              <a:cs typeface="+mj-cs"/>
            </a:endParaRPr>
          </a:p>
        </p:txBody>
      </p:sp>
      <p:pic>
        <p:nvPicPr>
          <p:cNvPr id="8" name="Imagen 7" descr="Bandera de Uruguay - Wikipedia, la enciclopedia libre">
            <a:extLst>
              <a:ext uri="{FF2B5EF4-FFF2-40B4-BE49-F238E27FC236}">
                <a16:creationId xmlns:a16="http://schemas.microsoft.com/office/drawing/2014/main" id="{1BFF5ED8-FDFC-C72F-D838-4F90E8BED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707" y="5774871"/>
            <a:ext cx="672193" cy="42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2533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F6BDA1-71EF-7E62-5AA7-7385FF9E7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5" b="52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99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6C2B04-5065-A5B8-DB0E-53ABD0292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" t="6377" r="-103" b="4259"/>
          <a:stretch>
            <a:fillRect/>
          </a:stretch>
        </p:blipFill>
        <p:spPr>
          <a:xfrm>
            <a:off x="0" y="0"/>
            <a:ext cx="12217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55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0C465-BF40-C8E9-E740-78FC13C4D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una sola esquina redondeada 4">
            <a:extLst>
              <a:ext uri="{FF2B5EF4-FFF2-40B4-BE49-F238E27FC236}">
                <a16:creationId xmlns:a16="http://schemas.microsoft.com/office/drawing/2014/main" id="{69F291CF-C7D3-CBB9-1347-DAF27199235A}"/>
              </a:ext>
            </a:extLst>
          </p:cNvPr>
          <p:cNvSpPr/>
          <p:nvPr/>
        </p:nvSpPr>
        <p:spPr>
          <a:xfrm rot="10800000" flipH="1">
            <a:off x="-2397" y="-63164"/>
            <a:ext cx="12190436" cy="3423199"/>
          </a:xfrm>
          <a:prstGeom prst="round1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C1F01142-5758-60CF-040A-B130F4B7E323}"/>
              </a:ext>
            </a:extLst>
          </p:cNvPr>
          <p:cNvSpPr txBox="1"/>
          <p:nvPr/>
        </p:nvSpPr>
        <p:spPr>
          <a:xfrm>
            <a:off x="780706" y="956811"/>
            <a:ext cx="11406630" cy="7546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i="1" err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Queremos</a:t>
            </a:r>
            <a:r>
              <a:rPr lang="en-US" sz="2400" i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400" i="1" err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que</a:t>
            </a:r>
            <a:r>
              <a:rPr lang="en-US" sz="2400" i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 la </a:t>
            </a:r>
            <a:r>
              <a:rPr lang="en-US" sz="2400" i="1" err="1">
                <a:solidFill>
                  <a:schemeClr val="bg1"/>
                </a:solidFill>
                <a:latin typeface="vorwerk"/>
                <a:ea typeface="+mj-ea"/>
                <a:cs typeface="+mj-cs"/>
              </a:rPr>
              <a:t>conozcas</a:t>
            </a:r>
            <a:endParaRPr lang="en-US" sz="2400" i="1">
              <a:solidFill>
                <a:schemeClr val="bg1"/>
              </a:solidFill>
              <a:latin typeface="vorwerk"/>
              <a:ea typeface="+mj-ea"/>
              <a:cs typeface="+mj-cs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1074EA84-5731-8CFF-4A14-06254B964181}"/>
              </a:ext>
            </a:extLst>
          </p:cNvPr>
          <p:cNvSpPr txBox="1"/>
          <p:nvPr/>
        </p:nvSpPr>
        <p:spPr>
          <a:xfrm>
            <a:off x="780706" y="1434984"/>
            <a:ext cx="7460482" cy="13907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sz="3600" b="1">
                <a:solidFill>
                  <a:srgbClr val="FFFFFF"/>
                </a:solidFill>
                <a:latin typeface="vorwerk"/>
                <a:ea typeface="+mj-ea"/>
                <a:cs typeface="+mj-cs"/>
              </a:rPr>
              <a:t>Un </a:t>
            </a:r>
            <a:r>
              <a:rPr lang="en-US" sz="3600" b="1" err="1">
                <a:solidFill>
                  <a:srgbClr val="FFFFFF"/>
                </a:solidFill>
                <a:latin typeface="vorwerk"/>
                <a:ea typeface="+mj-ea"/>
                <a:cs typeface="+mj-cs"/>
              </a:rPr>
              <a:t>mundo</a:t>
            </a:r>
            <a:r>
              <a:rPr lang="en-US" sz="3600" b="1">
                <a:solidFill>
                  <a:srgbClr val="FFFFFF"/>
                </a:solidFill>
                <a:latin typeface="vorwerk"/>
                <a:ea typeface="+mj-ea"/>
                <a:cs typeface="+mj-cs"/>
              </a:rPr>
              <a:t> de </a:t>
            </a:r>
            <a:r>
              <a:rPr lang="en-US" sz="3600" b="1" err="1">
                <a:solidFill>
                  <a:srgbClr val="FFFFFF"/>
                </a:solidFill>
                <a:latin typeface="vorwerk"/>
                <a:ea typeface="+mj-ea"/>
                <a:cs typeface="+mj-cs"/>
              </a:rPr>
              <a:t>posibilidades</a:t>
            </a:r>
            <a:r>
              <a:rPr lang="en-US" sz="3600" b="1">
                <a:solidFill>
                  <a:srgbClr val="FFFFFF"/>
                </a:solidFill>
                <a:latin typeface="vorwerk"/>
                <a:ea typeface="+mj-ea"/>
                <a:cs typeface="+mj-cs"/>
              </a:rPr>
              <a:t>. </a:t>
            </a:r>
            <a:endParaRPr lang="es-ES" sz="3600">
              <a:solidFill>
                <a:srgbClr val="000000"/>
              </a:solidFill>
              <a:latin typeface="Aptos" panose="020B0004020202020204"/>
              <a:ea typeface="+mj-ea"/>
              <a:cs typeface="+mj-cs"/>
            </a:endParaRPr>
          </a:p>
          <a:p>
            <a:pPr>
              <a:spcAft>
                <a:spcPts val="600"/>
              </a:spcAft>
            </a:pPr>
            <a:r>
              <a:rPr lang="en-US" sz="3600">
                <a:solidFill>
                  <a:schemeClr val="tx1">
                    <a:lumMod val="95000"/>
                    <a:lumOff val="5000"/>
                  </a:schemeClr>
                </a:solidFill>
                <a:latin typeface="vorwerk"/>
                <a:ea typeface="+mj-ea"/>
                <a:cs typeface="+mj-cs"/>
              </a:rPr>
              <a:t>1 </a:t>
            </a:r>
            <a:r>
              <a:rPr lang="en-US" sz="3600" err="1">
                <a:solidFill>
                  <a:schemeClr val="tx1">
                    <a:lumMod val="95000"/>
                    <a:lumOff val="5000"/>
                  </a:schemeClr>
                </a:solidFill>
                <a:latin typeface="vorwerk"/>
                <a:ea typeface="+mj-ea"/>
                <a:cs typeface="+mj-cs"/>
              </a:rPr>
              <a:t>máquina</a:t>
            </a:r>
            <a:r>
              <a:rPr lang="en-US" sz="3600">
                <a:solidFill>
                  <a:schemeClr val="tx1">
                    <a:lumMod val="95000"/>
                    <a:lumOff val="5000"/>
                  </a:schemeClr>
                </a:solidFill>
                <a:latin typeface="vorwerk"/>
                <a:ea typeface="+mj-ea"/>
                <a:cs typeface="+mj-cs"/>
              </a:rPr>
              <a:t>, 30 </a:t>
            </a:r>
            <a:r>
              <a:rPr lang="en-US" sz="3600" err="1">
                <a:solidFill>
                  <a:schemeClr val="tx1">
                    <a:lumMod val="95000"/>
                    <a:lumOff val="5000"/>
                  </a:schemeClr>
                </a:solidFill>
                <a:latin typeface="vorwerk"/>
                <a:ea typeface="+mj-ea"/>
                <a:cs typeface="+mj-cs"/>
              </a:rPr>
              <a:t>funciones</a:t>
            </a:r>
            <a:r>
              <a:rPr lang="en-US" sz="3600">
                <a:solidFill>
                  <a:schemeClr val="tx1">
                    <a:lumMod val="95000"/>
                    <a:lumOff val="5000"/>
                  </a:schemeClr>
                </a:solidFill>
                <a:latin typeface="vorwerk"/>
                <a:ea typeface="+mj-ea"/>
                <a:cs typeface="+mj-cs"/>
              </a:rPr>
              <a:t>.</a:t>
            </a:r>
            <a:endParaRPr lang="es-ES" sz="3600">
              <a:solidFill>
                <a:schemeClr val="tx1">
                  <a:lumMod val="95000"/>
                  <a:lumOff val="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8" name="Imagen 7" descr="Imagen que contiene interior, tabla, pequeño, oscuro&#10;&#10;El contenido generado por IA puede ser incorrecto.">
            <a:extLst>
              <a:ext uri="{FF2B5EF4-FFF2-40B4-BE49-F238E27FC236}">
                <a16:creationId xmlns:a16="http://schemas.microsoft.com/office/drawing/2014/main" id="{36814F05-07F0-EFEE-088F-512E8F3FF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100" y="168088"/>
            <a:ext cx="3650154" cy="6689912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058B5B64-55DC-7322-09D4-D21D3867B5D3}"/>
              </a:ext>
            </a:extLst>
          </p:cNvPr>
          <p:cNvSpPr txBox="1"/>
          <p:nvPr/>
        </p:nvSpPr>
        <p:spPr>
          <a:xfrm>
            <a:off x="780706" y="3676162"/>
            <a:ext cx="2653160" cy="295629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Alta </a:t>
            </a: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temperatura</a:t>
            </a:r>
            <a:endParaRPr lang="en-US" sz="2000">
              <a:solidFill>
                <a:schemeClr val="bg2">
                  <a:lumMod val="10000"/>
                </a:schemeClr>
              </a:solidFill>
              <a:latin typeface="vorwerk"/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Amasa</a:t>
            </a: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Bate</a:t>
            </a: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Calienta</a:t>
            </a:r>
            <a:endParaRPr lang="en-US" sz="2000">
              <a:solidFill>
                <a:schemeClr val="bg2">
                  <a:lumMod val="10000"/>
                </a:schemeClr>
              </a:solidFill>
              <a:latin typeface="vorwerk"/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Carameliza</a:t>
            </a:r>
            <a:endParaRPr lang="en-US" sz="2000">
              <a:solidFill>
                <a:schemeClr val="bg2">
                  <a:lumMod val="10000"/>
                </a:schemeClr>
              </a:solidFill>
              <a:latin typeface="vorwerk"/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Cocina</a:t>
            </a: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Cocina al </a:t>
            </a: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vacío</a:t>
            </a:r>
            <a:endParaRPr lang="en-US" sz="2000">
              <a:solidFill>
                <a:schemeClr val="bg2">
                  <a:lumMod val="10000"/>
                </a:schemeClr>
              </a:solidFill>
              <a:latin typeface="vorwerk"/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Cocina al vapor</a:t>
            </a: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Cocción</a:t>
            </a: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 de arroz</a:t>
            </a: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Cocción</a:t>
            </a: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 de huevos</a:t>
            </a:r>
          </a:p>
          <a:p>
            <a:pPr>
              <a:spcAft>
                <a:spcPts val="600"/>
              </a:spcAft>
            </a:pPr>
            <a:endParaRPr lang="en-US" sz="2000" b="1">
              <a:solidFill>
                <a:srgbClr val="00B050"/>
              </a:solidFill>
              <a:latin typeface="vorwerk"/>
              <a:ea typeface="+mj-ea"/>
              <a:cs typeface="+mj-cs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81A59270-210C-222E-E3FB-82756167E889}"/>
              </a:ext>
            </a:extLst>
          </p:cNvPr>
          <p:cNvSpPr txBox="1"/>
          <p:nvPr/>
        </p:nvSpPr>
        <p:spPr>
          <a:xfrm>
            <a:off x="3324441" y="3676162"/>
            <a:ext cx="2933307" cy="295629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Cocción</a:t>
            </a: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 lenta</a:t>
            </a:r>
            <a:endParaRPr lang="es-ES"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Controla</a:t>
            </a: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el</a:t>
            </a: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tiempo</a:t>
            </a:r>
            <a:endParaRPr lang="en-US" sz="2000">
              <a:solidFill>
                <a:schemeClr val="bg2">
                  <a:lumMod val="10000"/>
                </a:schemeClr>
              </a:solidFill>
              <a:latin typeface="vorwerk"/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Controla</a:t>
            </a: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 </a:t>
            </a: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temperatura</a:t>
            </a:r>
            <a:endParaRPr lang="en-US" sz="2000">
              <a:solidFill>
                <a:schemeClr val="bg2">
                  <a:lumMod val="10000"/>
                </a:schemeClr>
              </a:solidFill>
              <a:latin typeface="vorwerk"/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Desmenuza</a:t>
            </a:r>
            <a:endParaRPr lang="en-US" sz="2000">
              <a:solidFill>
                <a:schemeClr val="bg2">
                  <a:lumMod val="10000"/>
                </a:schemeClr>
              </a:solidFill>
              <a:latin typeface="vorwerk"/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Emulsiona</a:t>
            </a:r>
            <a:endParaRPr lang="en-US" sz="2000">
              <a:solidFill>
                <a:schemeClr val="bg2">
                  <a:lumMod val="10000"/>
                </a:schemeClr>
              </a:solidFill>
              <a:latin typeface="vorwerk"/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Fermenta</a:t>
            </a:r>
            <a:endParaRPr lang="en-US" sz="2000">
              <a:solidFill>
                <a:schemeClr val="bg2">
                  <a:lumMod val="10000"/>
                </a:schemeClr>
              </a:solidFill>
              <a:latin typeface="vorwerk"/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Licúa</a:t>
            </a:r>
            <a:endParaRPr lang="en-US" sz="2000">
              <a:solidFill>
                <a:schemeClr val="bg2">
                  <a:lumMod val="10000"/>
                </a:schemeClr>
              </a:solidFill>
              <a:latin typeface="vorwerk"/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Mezcla</a:t>
            </a:r>
            <a:endParaRPr lang="en-US" sz="2000">
              <a:solidFill>
                <a:schemeClr val="bg2">
                  <a:lumMod val="10000"/>
                </a:schemeClr>
              </a:solidFill>
              <a:latin typeface="vorwerk"/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Muele</a:t>
            </a:r>
            <a:endParaRPr lang="en-US" err="1">
              <a:solidFill>
                <a:schemeClr val="bg2">
                  <a:lumMod val="10000"/>
                </a:schemeClr>
              </a:solidFill>
              <a:latin typeface="Aptos" panose="020B0004020202020204"/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Pava</a:t>
            </a:r>
            <a:endParaRPr lang="en-US">
              <a:solidFill>
                <a:schemeClr val="bg2">
                  <a:lumMod val="1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FE16F525-5B7C-37F3-4FD4-D415D76AD4EE}"/>
              </a:ext>
            </a:extLst>
          </p:cNvPr>
          <p:cNvSpPr txBox="1"/>
          <p:nvPr/>
        </p:nvSpPr>
        <p:spPr>
          <a:xfrm>
            <a:off x="5969029" y="3676162"/>
            <a:ext cx="2933307" cy="295629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Pela</a:t>
            </a:r>
            <a:endParaRPr lang="es-ES"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Pesa</a:t>
            </a: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Prelava</a:t>
            </a:r>
            <a:endParaRPr lang="en-US" sz="2000">
              <a:solidFill>
                <a:schemeClr val="bg2">
                  <a:lumMod val="10000"/>
                </a:schemeClr>
              </a:solidFill>
              <a:latin typeface="vorwerk"/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Pulveriza</a:t>
            </a:r>
            <a:endParaRPr lang="en-US" sz="2000">
              <a:solidFill>
                <a:schemeClr val="bg2">
                  <a:lumMod val="10000"/>
                </a:schemeClr>
              </a:solidFill>
              <a:latin typeface="vorwerk"/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Pica</a:t>
            </a: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Ralla</a:t>
            </a:r>
            <a:endParaRPr lang="en-US" sz="2000">
              <a:solidFill>
                <a:schemeClr val="bg2">
                  <a:lumMod val="10000"/>
                </a:schemeClr>
              </a:solidFill>
              <a:latin typeface="vorwerk"/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Saltea</a:t>
            </a:r>
            <a:endParaRPr lang="en-US" err="1">
              <a:solidFill>
                <a:schemeClr val="bg2">
                  <a:lumMod val="10000"/>
                </a:schemeClr>
              </a:solidFill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Sofríe</a:t>
            </a:r>
            <a:endParaRPr lang="en-US" sz="2000">
              <a:solidFill>
                <a:schemeClr val="bg2">
                  <a:lumMod val="10000"/>
                </a:schemeClr>
              </a:solidFill>
              <a:latin typeface="vorwerk"/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Tritura</a:t>
            </a:r>
            <a:endParaRPr lang="en-US" sz="2000">
              <a:solidFill>
                <a:schemeClr val="bg2">
                  <a:lumMod val="10000"/>
                </a:schemeClr>
              </a:solidFill>
              <a:latin typeface="vorwerk"/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ü"/>
            </a:pP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vorwerk"/>
                <a:ea typeface="+mj-ea"/>
                <a:cs typeface="+mj-cs"/>
              </a:rPr>
              <a:t>Trocea</a:t>
            </a:r>
            <a:endParaRPr lang="en-US" sz="2000">
              <a:solidFill>
                <a:schemeClr val="bg2">
                  <a:lumMod val="10000"/>
                </a:schemeClr>
              </a:solidFill>
              <a:latin typeface="vorwerk"/>
              <a:ea typeface="+mj-ea"/>
              <a:cs typeface="+mj-cs"/>
            </a:endParaRPr>
          </a:p>
          <a:p>
            <a:pPr>
              <a:spcAft>
                <a:spcPts val="600"/>
              </a:spcAft>
            </a:pPr>
            <a:endParaRPr lang="en-US" sz="2000" b="1">
              <a:solidFill>
                <a:srgbClr val="00B050"/>
              </a:solidFill>
              <a:latin typeface="vorwer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63005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AF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una sola esquina redondeada 2">
            <a:extLst>
              <a:ext uri="{FF2B5EF4-FFF2-40B4-BE49-F238E27FC236}">
                <a16:creationId xmlns:a16="http://schemas.microsoft.com/office/drawing/2014/main" id="{C712EC01-2786-F2AF-2FA7-771109B0B3F3}"/>
              </a:ext>
            </a:extLst>
          </p:cNvPr>
          <p:cNvSpPr/>
          <p:nvPr/>
        </p:nvSpPr>
        <p:spPr>
          <a:xfrm>
            <a:off x="-3961" y="3426576"/>
            <a:ext cx="12193563" cy="3434242"/>
          </a:xfrm>
          <a:prstGeom prst="round1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B1F3D7-9CAE-1BCB-CFF8-F3E30D837FC5}"/>
              </a:ext>
            </a:extLst>
          </p:cNvPr>
          <p:cNvSpPr txBox="1"/>
          <p:nvPr/>
        </p:nvSpPr>
        <p:spPr>
          <a:xfrm>
            <a:off x="-3754" y="924560"/>
            <a:ext cx="1219155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AR" sz="3200" b="1">
                <a:solidFill>
                  <a:schemeClr val="bg1"/>
                </a:solidFill>
                <a:latin typeface="vorwerk"/>
              </a:rPr>
              <a:t>¿Cómo </a:t>
            </a:r>
            <a:r>
              <a:rPr lang="es-AR" sz="3200" b="1" err="1">
                <a:solidFill>
                  <a:schemeClr val="bg1"/>
                </a:solidFill>
                <a:latin typeface="vorwerk"/>
              </a:rPr>
              <a:t>podés</a:t>
            </a:r>
            <a:r>
              <a:rPr lang="es-AR" sz="3200" b="1">
                <a:solidFill>
                  <a:schemeClr val="bg1"/>
                </a:solidFill>
                <a:latin typeface="vorwerk"/>
              </a:rPr>
              <a:t> adquirir tu Thermomix</a:t>
            </a:r>
            <a:r>
              <a:rPr lang="de-DE" sz="3200" b="1">
                <a:solidFill>
                  <a:schemeClr val="bg1"/>
                </a:solidFill>
                <a:latin typeface="vorwerk"/>
              </a:rPr>
              <a:t>®</a:t>
            </a:r>
            <a:r>
              <a:rPr lang="es-AR" sz="3200" b="1">
                <a:solidFill>
                  <a:schemeClr val="bg1"/>
                </a:solidFill>
                <a:latin typeface="vorwerk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F6B9A4-955E-9A17-B70D-2B7DAF0BAA58}"/>
              </a:ext>
            </a:extLst>
          </p:cNvPr>
          <p:cNvSpPr txBox="1"/>
          <p:nvPr/>
        </p:nvSpPr>
        <p:spPr>
          <a:xfrm>
            <a:off x="1259082" y="4461742"/>
            <a:ext cx="1573945" cy="6690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rtl="0" fontAlgn="base"/>
            <a:r>
              <a:rPr lang="de-DE" sz="1800" b="1" i="0" u="none" strike="noStrike">
                <a:solidFill>
                  <a:srgbClr val="00B050"/>
                </a:solidFill>
                <a:effectLst/>
                <a:latin typeface="vorwerk"/>
              </a:rPr>
              <a:t>Al contado:</a:t>
            </a:r>
            <a:r>
              <a:rPr lang="de-DE" sz="1800" b="0" i="0" u="none" strike="noStrike">
                <a:solidFill>
                  <a:srgbClr val="FFFFFF"/>
                </a:solidFill>
                <a:effectLst/>
                <a:latin typeface="vorwerk"/>
              </a:rPr>
              <a:t> USD 2.300</a:t>
            </a:r>
            <a:r>
              <a:rPr lang="en-US" sz="1800" b="0" i="0">
                <a:solidFill>
                  <a:srgbClr val="FFFFFF"/>
                </a:solidFill>
                <a:effectLst/>
                <a:latin typeface="vorwerk"/>
              </a:rPr>
              <a:t>​</a:t>
            </a:r>
            <a:endParaRPr lang="es-E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4B5D41-861E-700B-B59F-F1C52090D11E}"/>
              </a:ext>
            </a:extLst>
          </p:cNvPr>
          <p:cNvSpPr txBox="1"/>
          <p:nvPr/>
        </p:nvSpPr>
        <p:spPr>
          <a:xfrm>
            <a:off x="4805680" y="4365563"/>
            <a:ext cx="2136141" cy="83869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fontAlgn="base">
              <a:lnSpc>
                <a:spcPts val="1457"/>
              </a:lnSpc>
            </a:pPr>
            <a:r>
              <a:rPr lang="de-DE" sz="1800" b="1" i="0" u="none" strike="noStrike">
                <a:solidFill>
                  <a:srgbClr val="00B050"/>
                </a:solidFill>
                <a:effectLst/>
                <a:latin typeface="vorwerk"/>
              </a:rPr>
              <a:t>En cuotas: </a:t>
            </a:r>
            <a:endParaRPr lang="es-ES" b="1">
              <a:solidFill>
                <a:srgbClr val="000000"/>
              </a:solidFill>
            </a:endParaRPr>
          </a:p>
          <a:p>
            <a:pPr algn="ctr"/>
            <a:r>
              <a:rPr lang="de-DE" sz="1800" b="0" i="0" u="none" strike="noStrike">
                <a:solidFill>
                  <a:srgbClr val="FFFFFF"/>
                </a:solidFill>
                <a:effectLst/>
                <a:latin typeface="vorwerk"/>
              </a:rPr>
              <a:t>USD 2.350</a:t>
            </a:r>
          </a:p>
          <a:p>
            <a:pPr algn="ctr"/>
            <a:r>
              <a:rPr lang="de-DE" sz="1800" b="0" i="0" u="none" strike="noStrike">
                <a:solidFill>
                  <a:srgbClr val="FFFFFF"/>
                </a:solidFill>
                <a:effectLst/>
                <a:latin typeface="vorwerk"/>
              </a:rPr>
              <a:t>¡Se autofinancia!</a:t>
            </a:r>
            <a:r>
              <a:rPr lang="en-US" sz="1800" b="0" i="0">
                <a:solidFill>
                  <a:srgbClr val="FFFFFF"/>
                </a:solidFill>
                <a:effectLst/>
                <a:latin typeface="vorwerk"/>
              </a:rPr>
              <a:t>​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7A3E61-BA93-01C6-2018-04AACB2F39B0}"/>
              </a:ext>
            </a:extLst>
          </p:cNvPr>
          <p:cNvSpPr txBox="1"/>
          <p:nvPr/>
        </p:nvSpPr>
        <p:spPr>
          <a:xfrm>
            <a:off x="7987778" y="4464955"/>
            <a:ext cx="3159760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rtl="0" fontAlgn="base"/>
            <a:r>
              <a:rPr lang="de-DE" b="1">
                <a:solidFill>
                  <a:srgbClr val="FFFFFF"/>
                </a:solidFill>
                <a:latin typeface="vorwerk"/>
              </a:rPr>
              <a:t>¡</a:t>
            </a:r>
            <a:r>
              <a:rPr lang="de-DE" sz="1800" b="1" i="0" u="none" strike="noStrike">
                <a:solidFill>
                  <a:srgbClr val="FFFFFF"/>
                </a:solidFill>
                <a:effectLst/>
                <a:latin typeface="vorwerk"/>
              </a:rPr>
              <a:t>Ganá hasta un </a:t>
            </a:r>
            <a:r>
              <a:rPr lang="de-DE" sz="1800" b="1" i="0" u="none" strike="noStrike">
                <a:solidFill>
                  <a:srgbClr val="00B050"/>
                </a:solidFill>
                <a:effectLst/>
                <a:latin typeface="vorwerk"/>
              </a:rPr>
              <a:t>100%</a:t>
            </a:r>
            <a:r>
              <a:rPr lang="de-DE" sz="1800" b="1" i="0" u="none" strike="noStrike">
                <a:solidFill>
                  <a:srgbClr val="FFFFFF"/>
                </a:solidFill>
                <a:effectLst/>
                <a:latin typeface="vorwerk"/>
              </a:rPr>
              <a:t> de descuento sumándote al Equipo Thermomix®!</a:t>
            </a:r>
            <a:endParaRPr lang="de-DE" b="0" i="0">
              <a:solidFill>
                <a:srgbClr val="FFFFFF"/>
              </a:solidFill>
              <a:effectLst/>
              <a:latin typeface="vorwerk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FCCEBC2C-F07F-B703-6DF7-1E02D362F2C9}"/>
              </a:ext>
            </a:extLst>
          </p:cNvPr>
          <p:cNvSpPr/>
          <p:nvPr/>
        </p:nvSpPr>
        <p:spPr>
          <a:xfrm>
            <a:off x="1181660" y="2262026"/>
            <a:ext cx="1737136" cy="1824976"/>
          </a:xfrm>
          <a:prstGeom prst="ellipse">
            <a:avLst/>
          </a:prstGeom>
          <a:solidFill>
            <a:srgbClr val="2BAF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 descr="Icono&#10;&#10;El contenido generado por IA puede ser incorrecto.">
            <a:extLst>
              <a:ext uri="{FF2B5EF4-FFF2-40B4-BE49-F238E27FC236}">
                <a16:creationId xmlns:a16="http://schemas.microsoft.com/office/drawing/2014/main" id="{6F4DB2F1-3A2E-6C3F-B546-2822CEBF85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35" t="9489" r="6298" b="2684"/>
          <a:stretch>
            <a:fillRect/>
          </a:stretch>
        </p:blipFill>
        <p:spPr>
          <a:xfrm>
            <a:off x="1544270" y="2720285"/>
            <a:ext cx="1007112" cy="903472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429E08AD-22BD-E326-01B5-A4DE77727C80}"/>
              </a:ext>
            </a:extLst>
          </p:cNvPr>
          <p:cNvSpPr/>
          <p:nvPr/>
        </p:nvSpPr>
        <p:spPr>
          <a:xfrm>
            <a:off x="4980616" y="2284113"/>
            <a:ext cx="1737136" cy="1824976"/>
          </a:xfrm>
          <a:prstGeom prst="ellipse">
            <a:avLst/>
          </a:prstGeom>
          <a:solidFill>
            <a:srgbClr val="2BAF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15" descr="Logotipo, Icono&#10;&#10;El contenido generado por IA puede ser incorrecto.">
            <a:extLst>
              <a:ext uri="{FF2B5EF4-FFF2-40B4-BE49-F238E27FC236}">
                <a16:creationId xmlns:a16="http://schemas.microsoft.com/office/drawing/2014/main" id="{EB5C9383-3882-199B-8357-56B73F4BFA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030" t="10853" r="13534" b="10853"/>
          <a:stretch>
            <a:fillRect/>
          </a:stretch>
        </p:blipFill>
        <p:spPr>
          <a:xfrm>
            <a:off x="5297108" y="2597338"/>
            <a:ext cx="1121605" cy="1150915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4E82CA2F-42A9-4AF6-E61B-DC9C68D869E4}"/>
              </a:ext>
            </a:extLst>
          </p:cNvPr>
          <p:cNvSpPr/>
          <p:nvPr/>
        </p:nvSpPr>
        <p:spPr>
          <a:xfrm>
            <a:off x="8699630" y="2249993"/>
            <a:ext cx="1737136" cy="1824976"/>
          </a:xfrm>
          <a:prstGeom prst="ellipse">
            <a:avLst/>
          </a:prstGeom>
          <a:solidFill>
            <a:srgbClr val="2BAF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8" descr="Icono&#10;&#10;El contenido generado por IA puede ser incorrecto.">
            <a:extLst>
              <a:ext uri="{FF2B5EF4-FFF2-40B4-BE49-F238E27FC236}">
                <a16:creationId xmlns:a16="http://schemas.microsoft.com/office/drawing/2014/main" id="{E9E2FFAA-1B65-B94B-3CC3-22AD1B7A4E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267" t="19116" r="13740" b="17279"/>
          <a:stretch>
            <a:fillRect/>
          </a:stretch>
        </p:blipFill>
        <p:spPr>
          <a:xfrm>
            <a:off x="9041002" y="2721752"/>
            <a:ext cx="1050539" cy="103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88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E73F01-CFE4-EDFC-13D3-85B9E28D3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una sola esquina redondeada 2">
            <a:extLst>
              <a:ext uri="{FF2B5EF4-FFF2-40B4-BE49-F238E27FC236}">
                <a16:creationId xmlns:a16="http://schemas.microsoft.com/office/drawing/2014/main" id="{2AF37A44-D30F-FF4C-19A7-3E42FD2F5BFD}"/>
              </a:ext>
            </a:extLst>
          </p:cNvPr>
          <p:cNvSpPr/>
          <p:nvPr/>
        </p:nvSpPr>
        <p:spPr>
          <a:xfrm>
            <a:off x="-3961" y="3426576"/>
            <a:ext cx="12193563" cy="3434242"/>
          </a:xfrm>
          <a:prstGeom prst="round1Rect">
            <a:avLst/>
          </a:prstGeom>
          <a:solidFill>
            <a:srgbClr val="2BAF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CB6DED-4CED-7AC1-8820-EA113C50E6C6}"/>
              </a:ext>
            </a:extLst>
          </p:cNvPr>
          <p:cNvSpPr txBox="1"/>
          <p:nvPr/>
        </p:nvSpPr>
        <p:spPr>
          <a:xfrm>
            <a:off x="-3754" y="924560"/>
            <a:ext cx="1219155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AR" sz="3200" b="1">
                <a:solidFill>
                  <a:srgbClr val="000000"/>
                </a:solidFill>
                <a:latin typeface="vorwerk"/>
              </a:rPr>
              <a:t>¡Veamos juntos </a:t>
            </a:r>
            <a:r>
              <a:rPr lang="es-AR" sz="3200" b="1">
                <a:solidFill>
                  <a:srgbClr val="00B050"/>
                </a:solidFill>
                <a:latin typeface="vorwerk"/>
              </a:rPr>
              <a:t>4 recetas imperdibles</a:t>
            </a:r>
            <a:r>
              <a:rPr lang="es-AR" sz="3200" b="1">
                <a:solidFill>
                  <a:srgbClr val="000000"/>
                </a:solidFill>
                <a:latin typeface="vorwerk"/>
              </a:rPr>
              <a:t>!</a:t>
            </a:r>
            <a:endParaRPr lang="es-ES">
              <a:latin typeface="vorwerk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5F17DFA3-1F76-165A-114B-C69442DF2D84}"/>
              </a:ext>
            </a:extLst>
          </p:cNvPr>
          <p:cNvSpPr txBox="1"/>
          <p:nvPr/>
        </p:nvSpPr>
        <p:spPr>
          <a:xfrm>
            <a:off x="1320800" y="5092897"/>
            <a:ext cx="1216926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buNone/>
            </a:pPr>
            <a:r>
              <a:rPr lang="pt-BR" sz="1600">
                <a:solidFill>
                  <a:srgbClr val="FFFFFF"/>
                </a:solidFill>
                <a:effectLst/>
                <a:latin typeface="vorwerk"/>
              </a:rPr>
              <a:t>Limonada </a:t>
            </a:r>
            <a:endParaRPr lang="es-AR" sz="1600">
              <a:solidFill>
                <a:srgbClr val="FFFFFF"/>
              </a:solidFill>
              <a:latin typeface="vorwerk"/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B62F1BD3-A3FE-2A04-C574-085EE0D740F7}"/>
              </a:ext>
            </a:extLst>
          </p:cNvPr>
          <p:cNvSpPr txBox="1"/>
          <p:nvPr/>
        </p:nvSpPr>
        <p:spPr>
          <a:xfrm>
            <a:off x="3439160" y="5091550"/>
            <a:ext cx="2519074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600">
                <a:solidFill>
                  <a:srgbClr val="FFFFFF"/>
                </a:solidFill>
                <a:effectLst/>
                <a:latin typeface="vorwerk"/>
              </a:rPr>
              <a:t>Espuma rápida de</a:t>
            </a:r>
            <a:endParaRPr lang="es-ES">
              <a:solidFill>
                <a:srgbClr val="FFFFFF"/>
              </a:solidFill>
              <a:latin typeface="Aptos" panose="020B0004020202020204"/>
            </a:endParaRPr>
          </a:p>
          <a:p>
            <a:pPr algn="ctr">
              <a:buNone/>
            </a:pPr>
            <a:r>
              <a:rPr lang="pt-BR" sz="1600">
                <a:solidFill>
                  <a:srgbClr val="FFFFFF"/>
                </a:solidFill>
                <a:effectLst/>
                <a:latin typeface="vorwerk"/>
              </a:rPr>
              <a:t>frutas congeladas</a:t>
            </a:r>
            <a:endParaRPr lang="es-ES">
              <a:solidFill>
                <a:srgbClr val="FFFFFF"/>
              </a:solidFill>
            </a:endParaRPr>
          </a:p>
          <a:p>
            <a:pPr>
              <a:buNone/>
            </a:pPr>
            <a:endParaRPr lang="es-AR" sz="1600">
              <a:solidFill>
                <a:srgbClr val="FFFFFF"/>
              </a:solidFill>
              <a:latin typeface="vorwerk"/>
            </a:endParaRP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3A0EF348-4216-E966-13F5-3B260E0C06F4}"/>
              </a:ext>
            </a:extLst>
          </p:cNvPr>
          <p:cNvSpPr txBox="1"/>
          <p:nvPr/>
        </p:nvSpPr>
        <p:spPr>
          <a:xfrm>
            <a:off x="6857848" y="5092897"/>
            <a:ext cx="1351280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buNone/>
            </a:pPr>
            <a:r>
              <a:rPr lang="pt-BR" sz="1600">
                <a:solidFill>
                  <a:srgbClr val="FFFFFF"/>
                </a:solidFill>
                <a:effectLst/>
                <a:latin typeface="vorwerk"/>
              </a:rPr>
              <a:t>Pan </a:t>
            </a:r>
            <a:r>
              <a:rPr lang="pt-BR" sz="1600">
                <a:solidFill>
                  <a:srgbClr val="FFFFFF"/>
                </a:solidFill>
                <a:latin typeface="vorwerk"/>
              </a:rPr>
              <a:t>rápido</a:t>
            </a:r>
            <a:endParaRPr lang="pt-BR" sz="1600">
              <a:solidFill>
                <a:srgbClr val="FFFFFF"/>
              </a:solidFill>
              <a:effectLst/>
              <a:latin typeface="vorwerk"/>
            </a:endParaRPr>
          </a:p>
          <a:p>
            <a:endParaRPr lang="es-AR" sz="1600">
              <a:solidFill>
                <a:srgbClr val="FFFFFF"/>
              </a:solidFill>
              <a:latin typeface="vorwerk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AD7C61-212F-DCB9-A955-76DC32347791}"/>
              </a:ext>
            </a:extLst>
          </p:cNvPr>
          <p:cNvSpPr txBox="1"/>
          <p:nvPr/>
        </p:nvSpPr>
        <p:spPr>
          <a:xfrm>
            <a:off x="9485649" y="5095891"/>
            <a:ext cx="1351280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buNone/>
            </a:pPr>
            <a:r>
              <a:rPr lang="pt-BR" sz="1600">
                <a:solidFill>
                  <a:srgbClr val="FFFFFF"/>
                </a:solidFill>
                <a:effectLst/>
                <a:latin typeface="vorwerk"/>
              </a:rPr>
              <a:t>Risotto</a:t>
            </a:r>
          </a:p>
          <a:p>
            <a:pPr algn="ctr">
              <a:buNone/>
            </a:pPr>
            <a:endParaRPr lang="es-AR" sz="1600">
              <a:solidFill>
                <a:srgbClr val="FFFFFF"/>
              </a:solidFill>
              <a:latin typeface="vorwerk"/>
            </a:endParaRPr>
          </a:p>
        </p:txBody>
      </p:sp>
      <p:pic>
        <p:nvPicPr>
          <p:cNvPr id="21" name="Imagen 20" descr="Un plato de comida diferente en una mesa con varios platos de comida&#10;&#10;El contenido generado por IA puede ser incorrecto.">
            <a:extLst>
              <a:ext uri="{FF2B5EF4-FFF2-40B4-BE49-F238E27FC236}">
                <a16:creationId xmlns:a16="http://schemas.microsoft.com/office/drawing/2014/main" id="{EAB35AC2-099E-647C-2E66-2BDF123B7A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75" t="3282" r="52174" b="51843"/>
          <a:stretch>
            <a:fillRect/>
          </a:stretch>
        </p:blipFill>
        <p:spPr>
          <a:xfrm>
            <a:off x="813179" y="2317071"/>
            <a:ext cx="2229166" cy="2220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Imagen 22" descr="Un plato de comida diferente en una mesa con varios platos de comida&#10;&#10;El contenido generado por IA puede ser incorrecto.">
            <a:extLst>
              <a:ext uri="{FF2B5EF4-FFF2-40B4-BE49-F238E27FC236}">
                <a16:creationId xmlns:a16="http://schemas.microsoft.com/office/drawing/2014/main" id="{85EFC8D5-D636-BB5F-0651-5540EE25BA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318" t="2988" r="1602" b="52184"/>
          <a:stretch>
            <a:fillRect/>
          </a:stretch>
        </p:blipFill>
        <p:spPr>
          <a:xfrm>
            <a:off x="3576850" y="2317071"/>
            <a:ext cx="2240557" cy="22177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Imagen 23" descr="Un plato de comida diferente en una mesa con varios platos de comida&#10;&#10;El contenido generado por IA puede ser incorrecto.">
            <a:extLst>
              <a:ext uri="{FF2B5EF4-FFF2-40B4-BE49-F238E27FC236}">
                <a16:creationId xmlns:a16="http://schemas.microsoft.com/office/drawing/2014/main" id="{A92F40B2-93A8-AEA0-9B5A-C80AB53E1A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19" t="51152" r="50572" b="3917"/>
          <a:stretch>
            <a:fillRect/>
          </a:stretch>
        </p:blipFill>
        <p:spPr>
          <a:xfrm>
            <a:off x="6283656" y="2339817"/>
            <a:ext cx="2251943" cy="2222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Imagen 24" descr="Un plato de comida diferente en una mesa con varios platos de comida&#10;&#10;El contenido generado por IA puede ser incorrecto.">
            <a:extLst>
              <a:ext uri="{FF2B5EF4-FFF2-40B4-BE49-F238E27FC236}">
                <a16:creationId xmlns:a16="http://schemas.microsoft.com/office/drawing/2014/main" id="{3326CB44-46C7-ED20-2B17-C38C61F724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403" t="53103" r="2288" b="2069"/>
          <a:stretch>
            <a:fillRect/>
          </a:stretch>
        </p:blipFill>
        <p:spPr>
          <a:xfrm>
            <a:off x="9035954" y="2339817"/>
            <a:ext cx="2251938" cy="2217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262936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588</Words>
  <Application>Microsoft Office PowerPoint</Application>
  <PresentationFormat>Widescreen</PresentationFormat>
  <Paragraphs>106</Paragraphs>
  <Slides>19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vorwerk</vt:lpstr>
      <vt:lpstr>Wingdings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Camila Garay</cp:lastModifiedBy>
  <cp:revision>7</cp:revision>
  <dcterms:created xsi:type="dcterms:W3CDTF">2025-10-28T18:02:08Z</dcterms:created>
  <dcterms:modified xsi:type="dcterms:W3CDTF">2026-01-05T20:03:19Z</dcterms:modified>
</cp:coreProperties>
</file>